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69" r:id="rId17"/>
    <p:sldId id="271" r:id="rId18"/>
    <p:sldId id="276" r:id="rId19"/>
    <p:sldId id="272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85" r:id="rId30"/>
    <p:sldId id="294" r:id="rId31"/>
    <p:sldId id="295" r:id="rId32"/>
    <p:sldId id="293" r:id="rId33"/>
    <p:sldId id="288" r:id="rId34"/>
    <p:sldId id="291" r:id="rId35"/>
    <p:sldId id="292" r:id="rId36"/>
    <p:sldId id="290" r:id="rId37"/>
    <p:sldId id="289" r:id="rId38"/>
    <p:sldId id="306" r:id="rId39"/>
    <p:sldId id="296" r:id="rId40"/>
    <p:sldId id="303" r:id="rId41"/>
    <p:sldId id="304" r:id="rId42"/>
    <p:sldId id="307" r:id="rId43"/>
    <p:sldId id="308" r:id="rId44"/>
    <p:sldId id="309" r:id="rId45"/>
    <p:sldId id="305" r:id="rId46"/>
    <p:sldId id="310" r:id="rId47"/>
    <p:sldId id="311" r:id="rId48"/>
    <p:sldId id="312" r:id="rId49"/>
    <p:sldId id="313" r:id="rId50"/>
    <p:sldId id="314" r:id="rId51"/>
    <p:sldId id="315" r:id="rId52"/>
    <p:sldId id="297" r:id="rId53"/>
    <p:sldId id="298" r:id="rId54"/>
    <p:sldId id="299" r:id="rId55"/>
    <p:sldId id="300" r:id="rId56"/>
    <p:sldId id="301" r:id="rId57"/>
    <p:sldId id="302" r:id="rId58"/>
    <p:sldId id="316" r:id="rId59"/>
    <p:sldId id="317" r:id="rId60"/>
    <p:sldId id="318" r:id="rId61"/>
    <p:sldId id="323" r:id="rId62"/>
    <p:sldId id="320" r:id="rId63"/>
    <p:sldId id="321" r:id="rId64"/>
    <p:sldId id="319" r:id="rId65"/>
    <p:sldId id="328" r:id="rId66"/>
    <p:sldId id="327" r:id="rId67"/>
    <p:sldId id="324" r:id="rId68"/>
    <p:sldId id="322" r:id="rId69"/>
    <p:sldId id="325" r:id="rId70"/>
    <p:sldId id="326" r:id="rId71"/>
    <p:sldId id="334" r:id="rId72"/>
    <p:sldId id="331" r:id="rId73"/>
    <p:sldId id="332" r:id="rId74"/>
    <p:sldId id="333" r:id="rId75"/>
    <p:sldId id="335" r:id="rId76"/>
    <p:sldId id="341" r:id="rId77"/>
    <p:sldId id="330" r:id="rId78"/>
    <p:sldId id="339" r:id="rId79"/>
    <p:sldId id="337" r:id="rId80"/>
    <p:sldId id="336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1"/>
    <p:restoredTop sz="68844"/>
  </p:normalViewPr>
  <p:slideViewPr>
    <p:cSldViewPr snapToGrid="0" snapToObjects="1">
      <p:cViewPr varScale="1">
        <p:scale>
          <a:sx n="113" d="100"/>
          <a:sy n="113" d="100"/>
        </p:scale>
        <p:origin x="108" y="150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4.svg"/><Relationship Id="rId1" Type="http://schemas.openxmlformats.org/officeDocument/2006/relationships/image" Target="../media/image13.png"/><Relationship Id="rId6" Type="http://schemas.openxmlformats.org/officeDocument/2006/relationships/image" Target="../media/image28.svg"/><Relationship Id="rId5" Type="http://schemas.openxmlformats.org/officeDocument/2006/relationships/image" Target="../media/image15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4.svg"/><Relationship Id="rId1" Type="http://schemas.openxmlformats.org/officeDocument/2006/relationships/image" Target="../media/image13.png"/><Relationship Id="rId6" Type="http://schemas.openxmlformats.org/officeDocument/2006/relationships/image" Target="../media/image28.svg"/><Relationship Id="rId5" Type="http://schemas.openxmlformats.org/officeDocument/2006/relationships/image" Target="../media/image15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E2B87-B173-46A8-8740-35F3F0784F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6C8F2C-B5AF-426F-A949-02260B7F56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Simple to develop.</a:t>
          </a:r>
          <a:endParaRPr lang="en-US"/>
        </a:p>
      </dgm:t>
    </dgm:pt>
    <dgm:pt modelId="{93AF3771-BD2D-4F18-A8A7-1E291845507A}" type="parTrans" cxnId="{ADF9AF2B-CF76-49B6-946A-5B89A9327D46}">
      <dgm:prSet/>
      <dgm:spPr/>
      <dgm:t>
        <a:bodyPr/>
        <a:lstStyle/>
        <a:p>
          <a:endParaRPr lang="en-US"/>
        </a:p>
      </dgm:t>
    </dgm:pt>
    <dgm:pt modelId="{316A7FF1-9EBC-41F9-BF5B-D8963EB12D92}" type="sibTrans" cxnId="{ADF9AF2B-CF76-49B6-946A-5B89A9327D46}">
      <dgm:prSet/>
      <dgm:spPr/>
      <dgm:t>
        <a:bodyPr/>
        <a:lstStyle/>
        <a:p>
          <a:endParaRPr lang="en-US"/>
        </a:p>
      </dgm:t>
    </dgm:pt>
    <dgm:pt modelId="{233DF7D6-0B3A-45B2-A7CB-96178760F4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Simple to test.</a:t>
          </a:r>
          <a:endParaRPr lang="en-US"/>
        </a:p>
      </dgm:t>
    </dgm:pt>
    <dgm:pt modelId="{EE8187EC-A228-457B-9D16-5C9CB83518CD}" type="parTrans" cxnId="{E9DA97A2-8A18-4427-A502-B37A144A67A5}">
      <dgm:prSet/>
      <dgm:spPr/>
      <dgm:t>
        <a:bodyPr/>
        <a:lstStyle/>
        <a:p>
          <a:endParaRPr lang="en-US"/>
        </a:p>
      </dgm:t>
    </dgm:pt>
    <dgm:pt modelId="{C50F1862-5261-4051-B640-0F139EB50267}" type="sibTrans" cxnId="{E9DA97A2-8A18-4427-A502-B37A144A67A5}">
      <dgm:prSet/>
      <dgm:spPr/>
      <dgm:t>
        <a:bodyPr/>
        <a:lstStyle/>
        <a:p>
          <a:endParaRPr lang="en-US"/>
        </a:p>
      </dgm:t>
    </dgm:pt>
    <dgm:pt modelId="{461A8AE0-7D92-41AD-AADA-8412A355A2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Simple to deploy.</a:t>
          </a:r>
          <a:endParaRPr lang="en-US"/>
        </a:p>
      </dgm:t>
    </dgm:pt>
    <dgm:pt modelId="{CF881B6F-E058-4063-811F-64F3378D7FD1}" type="parTrans" cxnId="{6538D824-0144-4DC1-B884-9237173F8D9C}">
      <dgm:prSet/>
      <dgm:spPr/>
      <dgm:t>
        <a:bodyPr/>
        <a:lstStyle/>
        <a:p>
          <a:endParaRPr lang="en-US"/>
        </a:p>
      </dgm:t>
    </dgm:pt>
    <dgm:pt modelId="{A201AEB9-6E50-41BC-BB91-FFA6E266786C}" type="sibTrans" cxnId="{6538D824-0144-4DC1-B884-9237173F8D9C}">
      <dgm:prSet/>
      <dgm:spPr/>
      <dgm:t>
        <a:bodyPr/>
        <a:lstStyle/>
        <a:p>
          <a:endParaRPr lang="en-US"/>
        </a:p>
      </dgm:t>
    </dgm:pt>
    <dgm:pt modelId="{2E6D7C24-2B30-42AE-A25F-EA5FDA145D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Simple to scale horizontally.</a:t>
          </a:r>
          <a:endParaRPr lang="en-US"/>
        </a:p>
      </dgm:t>
    </dgm:pt>
    <dgm:pt modelId="{64C39386-08E3-441B-8801-C26F206B8F75}" type="parTrans" cxnId="{C9C45BD0-DB26-4B18-A27E-A57840C89E04}">
      <dgm:prSet/>
      <dgm:spPr/>
      <dgm:t>
        <a:bodyPr/>
        <a:lstStyle/>
        <a:p>
          <a:endParaRPr lang="en-US"/>
        </a:p>
      </dgm:t>
    </dgm:pt>
    <dgm:pt modelId="{1F707E27-019F-4CDB-9C61-1C1F47BF38FC}" type="sibTrans" cxnId="{C9C45BD0-DB26-4B18-A27E-A57840C89E04}">
      <dgm:prSet/>
      <dgm:spPr/>
      <dgm:t>
        <a:bodyPr/>
        <a:lstStyle/>
        <a:p>
          <a:endParaRPr lang="en-US"/>
        </a:p>
      </dgm:t>
    </dgm:pt>
    <dgm:pt modelId="{549DEB85-6525-42EA-AE2D-9346B9658647}" type="pres">
      <dgm:prSet presAssocID="{553E2B87-B173-46A8-8740-35F3F0784F9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990311-A43E-4F23-8461-0550291DA1F3}" type="pres">
      <dgm:prSet presAssocID="{1B6C8F2C-B5AF-426F-A949-02260B7F5602}" presName="compNode" presStyleCnt="0"/>
      <dgm:spPr/>
    </dgm:pt>
    <dgm:pt modelId="{AC7C7BDA-8C72-45AB-9BDC-DA3764E9A90E}" type="pres">
      <dgm:prSet presAssocID="{1B6C8F2C-B5AF-426F-A949-02260B7F5602}" presName="iconBgRect" presStyleLbl="bgShp" presStyleIdx="0" presStyleCnt="4"/>
      <dgm:spPr/>
    </dgm:pt>
    <dgm:pt modelId="{AC275771-8DE3-45DD-A228-FBF03F872120}" type="pres">
      <dgm:prSet presAssocID="{1B6C8F2C-B5AF-426F-A949-02260B7F56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878C6B09-09F1-44E0-A9D8-DCF5AE093DC2}" type="pres">
      <dgm:prSet presAssocID="{1B6C8F2C-B5AF-426F-A949-02260B7F5602}" presName="spaceRect" presStyleCnt="0"/>
      <dgm:spPr/>
    </dgm:pt>
    <dgm:pt modelId="{C47906A5-67CC-45C3-A4F4-C2172A4070F1}" type="pres">
      <dgm:prSet presAssocID="{1B6C8F2C-B5AF-426F-A949-02260B7F560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8A3EABA-E906-4FC5-892A-2C7D0070FE16}" type="pres">
      <dgm:prSet presAssocID="{316A7FF1-9EBC-41F9-BF5B-D8963EB12D92}" presName="sibTrans" presStyleCnt="0"/>
      <dgm:spPr/>
    </dgm:pt>
    <dgm:pt modelId="{15796104-E4A8-4246-B26E-698EFC8DB3F6}" type="pres">
      <dgm:prSet presAssocID="{233DF7D6-0B3A-45B2-A7CB-96178760F414}" presName="compNode" presStyleCnt="0"/>
      <dgm:spPr/>
    </dgm:pt>
    <dgm:pt modelId="{B6718234-959C-47C8-AD5B-59869BEE3D7D}" type="pres">
      <dgm:prSet presAssocID="{233DF7D6-0B3A-45B2-A7CB-96178760F414}" presName="iconBgRect" presStyleLbl="bgShp" presStyleIdx="1" presStyleCnt="4"/>
      <dgm:spPr/>
    </dgm:pt>
    <dgm:pt modelId="{62769400-F949-4993-8BC7-C8DE3F000E52}" type="pres">
      <dgm:prSet presAssocID="{233DF7D6-0B3A-45B2-A7CB-96178760F4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B7A38800-11B1-4C1C-911D-4E27D541CE18}" type="pres">
      <dgm:prSet presAssocID="{233DF7D6-0B3A-45B2-A7CB-96178760F414}" presName="spaceRect" presStyleCnt="0"/>
      <dgm:spPr/>
    </dgm:pt>
    <dgm:pt modelId="{DBA13B9D-E4F3-44B6-A123-87B1C3EFD8D9}" type="pres">
      <dgm:prSet presAssocID="{233DF7D6-0B3A-45B2-A7CB-96178760F414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629F654-7971-4F36-BB74-C3FD28695D40}" type="pres">
      <dgm:prSet presAssocID="{C50F1862-5261-4051-B640-0F139EB50267}" presName="sibTrans" presStyleCnt="0"/>
      <dgm:spPr/>
    </dgm:pt>
    <dgm:pt modelId="{506D4098-D1AA-4893-9781-CCA686D113B0}" type="pres">
      <dgm:prSet presAssocID="{461A8AE0-7D92-41AD-AADA-8412A355A2F8}" presName="compNode" presStyleCnt="0"/>
      <dgm:spPr/>
    </dgm:pt>
    <dgm:pt modelId="{8642A6B5-AC3A-457E-94E7-AD14BB70E3EE}" type="pres">
      <dgm:prSet presAssocID="{461A8AE0-7D92-41AD-AADA-8412A355A2F8}" presName="iconBgRect" presStyleLbl="bgShp" presStyleIdx="2" presStyleCnt="4"/>
      <dgm:spPr/>
    </dgm:pt>
    <dgm:pt modelId="{F28074AD-4E05-451A-921A-C73CA1AF62DC}" type="pres">
      <dgm:prSet presAssocID="{461A8AE0-7D92-41AD-AADA-8412A355A2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F61AFB6D-2C0B-4402-9802-9F14AF7D1DB2}" type="pres">
      <dgm:prSet presAssocID="{461A8AE0-7D92-41AD-AADA-8412A355A2F8}" presName="spaceRect" presStyleCnt="0"/>
      <dgm:spPr/>
    </dgm:pt>
    <dgm:pt modelId="{2C21137B-36A8-4159-854F-A39762DD0C23}" type="pres">
      <dgm:prSet presAssocID="{461A8AE0-7D92-41AD-AADA-8412A355A2F8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4FF6D2F-DD6C-4228-8ED5-A0F2960359DB}" type="pres">
      <dgm:prSet presAssocID="{A201AEB9-6E50-41BC-BB91-FFA6E266786C}" presName="sibTrans" presStyleCnt="0"/>
      <dgm:spPr/>
    </dgm:pt>
    <dgm:pt modelId="{32C82611-56AC-4B66-80D4-561066A352B4}" type="pres">
      <dgm:prSet presAssocID="{2E6D7C24-2B30-42AE-A25F-EA5FDA145D0F}" presName="compNode" presStyleCnt="0"/>
      <dgm:spPr/>
    </dgm:pt>
    <dgm:pt modelId="{6785C5BF-C889-42EE-98F9-2871158DFDB3}" type="pres">
      <dgm:prSet presAssocID="{2E6D7C24-2B30-42AE-A25F-EA5FDA145D0F}" presName="iconBgRect" presStyleLbl="bgShp" presStyleIdx="3" presStyleCnt="4"/>
      <dgm:spPr/>
    </dgm:pt>
    <dgm:pt modelId="{F4C5CF30-A875-474B-A815-1CD2E28DEA37}" type="pres">
      <dgm:prSet presAssocID="{2E6D7C24-2B30-42AE-A25F-EA5FDA145D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4DE1B6B-DDF8-4568-9CB2-83B7B74A4C28}" type="pres">
      <dgm:prSet presAssocID="{2E6D7C24-2B30-42AE-A25F-EA5FDA145D0F}" presName="spaceRect" presStyleCnt="0"/>
      <dgm:spPr/>
    </dgm:pt>
    <dgm:pt modelId="{93AEABDC-AAA7-4BF5-B83F-980A9D58D354}" type="pres">
      <dgm:prSet presAssocID="{2E6D7C24-2B30-42AE-A25F-EA5FDA145D0F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D60077-9020-C542-986F-D947C1E37174}" type="presOf" srcId="{233DF7D6-0B3A-45B2-A7CB-96178760F414}" destId="{DBA13B9D-E4F3-44B6-A123-87B1C3EFD8D9}" srcOrd="0" destOrd="0" presId="urn:microsoft.com/office/officeart/2018/5/layout/IconCircleLabelList"/>
    <dgm:cxn modelId="{6538D824-0144-4DC1-B884-9237173F8D9C}" srcId="{553E2B87-B173-46A8-8740-35F3F0784F9D}" destId="{461A8AE0-7D92-41AD-AADA-8412A355A2F8}" srcOrd="2" destOrd="0" parTransId="{CF881B6F-E058-4063-811F-64F3378D7FD1}" sibTransId="{A201AEB9-6E50-41BC-BB91-FFA6E266786C}"/>
    <dgm:cxn modelId="{0BC428AE-030A-CF47-9EC3-524FD0932828}" type="presOf" srcId="{2E6D7C24-2B30-42AE-A25F-EA5FDA145D0F}" destId="{93AEABDC-AAA7-4BF5-B83F-980A9D58D354}" srcOrd="0" destOrd="0" presId="urn:microsoft.com/office/officeart/2018/5/layout/IconCircleLabelList"/>
    <dgm:cxn modelId="{62E4C1E8-389C-ED48-A279-F2A3CF94D19F}" type="presOf" srcId="{1B6C8F2C-B5AF-426F-A949-02260B7F5602}" destId="{C47906A5-67CC-45C3-A4F4-C2172A4070F1}" srcOrd="0" destOrd="0" presId="urn:microsoft.com/office/officeart/2018/5/layout/IconCircleLabelList"/>
    <dgm:cxn modelId="{C9C45BD0-DB26-4B18-A27E-A57840C89E04}" srcId="{553E2B87-B173-46A8-8740-35F3F0784F9D}" destId="{2E6D7C24-2B30-42AE-A25F-EA5FDA145D0F}" srcOrd="3" destOrd="0" parTransId="{64C39386-08E3-441B-8801-C26F206B8F75}" sibTransId="{1F707E27-019F-4CDB-9C61-1C1F47BF38FC}"/>
    <dgm:cxn modelId="{E9DA97A2-8A18-4427-A502-B37A144A67A5}" srcId="{553E2B87-B173-46A8-8740-35F3F0784F9D}" destId="{233DF7D6-0B3A-45B2-A7CB-96178760F414}" srcOrd="1" destOrd="0" parTransId="{EE8187EC-A228-457B-9D16-5C9CB83518CD}" sibTransId="{C50F1862-5261-4051-B640-0F139EB50267}"/>
    <dgm:cxn modelId="{5573404C-6BBC-3345-9105-48966536AD80}" type="presOf" srcId="{461A8AE0-7D92-41AD-AADA-8412A355A2F8}" destId="{2C21137B-36A8-4159-854F-A39762DD0C23}" srcOrd="0" destOrd="0" presId="urn:microsoft.com/office/officeart/2018/5/layout/IconCircleLabelList"/>
    <dgm:cxn modelId="{ADF9AF2B-CF76-49B6-946A-5B89A9327D46}" srcId="{553E2B87-B173-46A8-8740-35F3F0784F9D}" destId="{1B6C8F2C-B5AF-426F-A949-02260B7F5602}" srcOrd="0" destOrd="0" parTransId="{93AF3771-BD2D-4F18-A8A7-1E291845507A}" sibTransId="{316A7FF1-9EBC-41F9-BF5B-D8963EB12D92}"/>
    <dgm:cxn modelId="{6D564C9F-DA56-984A-9D85-E14D0113EE46}" type="presOf" srcId="{553E2B87-B173-46A8-8740-35F3F0784F9D}" destId="{549DEB85-6525-42EA-AE2D-9346B9658647}" srcOrd="0" destOrd="0" presId="urn:microsoft.com/office/officeart/2018/5/layout/IconCircleLabelList"/>
    <dgm:cxn modelId="{6D48D2A6-B45B-104B-9805-5D11AFA82391}" type="presParOf" srcId="{549DEB85-6525-42EA-AE2D-9346B9658647}" destId="{C1990311-A43E-4F23-8461-0550291DA1F3}" srcOrd="0" destOrd="0" presId="urn:microsoft.com/office/officeart/2018/5/layout/IconCircleLabelList"/>
    <dgm:cxn modelId="{9D46C572-B697-4445-AC5A-FAE219128F7F}" type="presParOf" srcId="{C1990311-A43E-4F23-8461-0550291DA1F3}" destId="{AC7C7BDA-8C72-45AB-9BDC-DA3764E9A90E}" srcOrd="0" destOrd="0" presId="urn:microsoft.com/office/officeart/2018/5/layout/IconCircleLabelList"/>
    <dgm:cxn modelId="{6245CE53-33C5-E246-8B61-ACD3515A9EC3}" type="presParOf" srcId="{C1990311-A43E-4F23-8461-0550291DA1F3}" destId="{AC275771-8DE3-45DD-A228-FBF03F872120}" srcOrd="1" destOrd="0" presId="urn:microsoft.com/office/officeart/2018/5/layout/IconCircleLabelList"/>
    <dgm:cxn modelId="{C5E7C30C-35F1-7447-826B-8BBF1B60C4CB}" type="presParOf" srcId="{C1990311-A43E-4F23-8461-0550291DA1F3}" destId="{878C6B09-09F1-44E0-A9D8-DCF5AE093DC2}" srcOrd="2" destOrd="0" presId="urn:microsoft.com/office/officeart/2018/5/layout/IconCircleLabelList"/>
    <dgm:cxn modelId="{72F8CAFE-B27E-D546-B212-BCD2F74C168D}" type="presParOf" srcId="{C1990311-A43E-4F23-8461-0550291DA1F3}" destId="{C47906A5-67CC-45C3-A4F4-C2172A4070F1}" srcOrd="3" destOrd="0" presId="urn:microsoft.com/office/officeart/2018/5/layout/IconCircleLabelList"/>
    <dgm:cxn modelId="{8D67A76B-9742-474A-9FBB-5F7822F120FC}" type="presParOf" srcId="{549DEB85-6525-42EA-AE2D-9346B9658647}" destId="{28A3EABA-E906-4FC5-892A-2C7D0070FE16}" srcOrd="1" destOrd="0" presId="urn:microsoft.com/office/officeart/2018/5/layout/IconCircleLabelList"/>
    <dgm:cxn modelId="{5A439FE0-E359-1C40-B270-96C8761A78BD}" type="presParOf" srcId="{549DEB85-6525-42EA-AE2D-9346B9658647}" destId="{15796104-E4A8-4246-B26E-698EFC8DB3F6}" srcOrd="2" destOrd="0" presId="urn:microsoft.com/office/officeart/2018/5/layout/IconCircleLabelList"/>
    <dgm:cxn modelId="{1D716E3A-4254-1D41-B2F1-B9E8E9B6DE8F}" type="presParOf" srcId="{15796104-E4A8-4246-B26E-698EFC8DB3F6}" destId="{B6718234-959C-47C8-AD5B-59869BEE3D7D}" srcOrd="0" destOrd="0" presId="urn:microsoft.com/office/officeart/2018/5/layout/IconCircleLabelList"/>
    <dgm:cxn modelId="{8BC2B8DF-36B7-5440-B138-34C8B3840A3E}" type="presParOf" srcId="{15796104-E4A8-4246-B26E-698EFC8DB3F6}" destId="{62769400-F949-4993-8BC7-C8DE3F000E52}" srcOrd="1" destOrd="0" presId="urn:microsoft.com/office/officeart/2018/5/layout/IconCircleLabelList"/>
    <dgm:cxn modelId="{924829B5-1A74-AC4D-8C39-B828332ED20D}" type="presParOf" srcId="{15796104-E4A8-4246-B26E-698EFC8DB3F6}" destId="{B7A38800-11B1-4C1C-911D-4E27D541CE18}" srcOrd="2" destOrd="0" presId="urn:microsoft.com/office/officeart/2018/5/layout/IconCircleLabelList"/>
    <dgm:cxn modelId="{AFD49D25-BB62-B24B-A217-100D7DE6EFFB}" type="presParOf" srcId="{15796104-E4A8-4246-B26E-698EFC8DB3F6}" destId="{DBA13B9D-E4F3-44B6-A123-87B1C3EFD8D9}" srcOrd="3" destOrd="0" presId="urn:microsoft.com/office/officeart/2018/5/layout/IconCircleLabelList"/>
    <dgm:cxn modelId="{5414C5CB-F4C8-C747-81AA-0B1D09A38C44}" type="presParOf" srcId="{549DEB85-6525-42EA-AE2D-9346B9658647}" destId="{E629F654-7971-4F36-BB74-C3FD28695D40}" srcOrd="3" destOrd="0" presId="urn:microsoft.com/office/officeart/2018/5/layout/IconCircleLabelList"/>
    <dgm:cxn modelId="{083987D8-987D-9F49-B1D7-9F9B9F54CCB6}" type="presParOf" srcId="{549DEB85-6525-42EA-AE2D-9346B9658647}" destId="{506D4098-D1AA-4893-9781-CCA686D113B0}" srcOrd="4" destOrd="0" presId="urn:microsoft.com/office/officeart/2018/5/layout/IconCircleLabelList"/>
    <dgm:cxn modelId="{C0D456C5-F429-BB43-BFC9-EF198498CE9B}" type="presParOf" srcId="{506D4098-D1AA-4893-9781-CCA686D113B0}" destId="{8642A6B5-AC3A-457E-94E7-AD14BB70E3EE}" srcOrd="0" destOrd="0" presId="urn:microsoft.com/office/officeart/2018/5/layout/IconCircleLabelList"/>
    <dgm:cxn modelId="{C80E648B-B05D-8E4C-B477-BADF9C0B59D2}" type="presParOf" srcId="{506D4098-D1AA-4893-9781-CCA686D113B0}" destId="{F28074AD-4E05-451A-921A-C73CA1AF62DC}" srcOrd="1" destOrd="0" presId="urn:microsoft.com/office/officeart/2018/5/layout/IconCircleLabelList"/>
    <dgm:cxn modelId="{18BAF549-A606-DF47-8D5E-C3DF0E60B351}" type="presParOf" srcId="{506D4098-D1AA-4893-9781-CCA686D113B0}" destId="{F61AFB6D-2C0B-4402-9802-9F14AF7D1DB2}" srcOrd="2" destOrd="0" presId="urn:microsoft.com/office/officeart/2018/5/layout/IconCircleLabelList"/>
    <dgm:cxn modelId="{43859984-3588-D441-8CEF-1E4699CDC7E4}" type="presParOf" srcId="{506D4098-D1AA-4893-9781-CCA686D113B0}" destId="{2C21137B-36A8-4159-854F-A39762DD0C23}" srcOrd="3" destOrd="0" presId="urn:microsoft.com/office/officeart/2018/5/layout/IconCircleLabelList"/>
    <dgm:cxn modelId="{5F20FD22-4BA2-AE40-953F-8339D84D6953}" type="presParOf" srcId="{549DEB85-6525-42EA-AE2D-9346B9658647}" destId="{E4FF6D2F-DD6C-4228-8ED5-A0F2960359DB}" srcOrd="5" destOrd="0" presId="urn:microsoft.com/office/officeart/2018/5/layout/IconCircleLabelList"/>
    <dgm:cxn modelId="{8BCDF9E7-3DD1-CF46-A703-2E4278F1F059}" type="presParOf" srcId="{549DEB85-6525-42EA-AE2D-9346B9658647}" destId="{32C82611-56AC-4B66-80D4-561066A352B4}" srcOrd="6" destOrd="0" presId="urn:microsoft.com/office/officeart/2018/5/layout/IconCircleLabelList"/>
    <dgm:cxn modelId="{1C19C0A0-C99D-AC41-A5C3-B68768BB2636}" type="presParOf" srcId="{32C82611-56AC-4B66-80D4-561066A352B4}" destId="{6785C5BF-C889-42EE-98F9-2871158DFDB3}" srcOrd="0" destOrd="0" presId="urn:microsoft.com/office/officeart/2018/5/layout/IconCircleLabelList"/>
    <dgm:cxn modelId="{E81A2F33-87C6-9F4A-A196-865EB6D76A59}" type="presParOf" srcId="{32C82611-56AC-4B66-80D4-561066A352B4}" destId="{F4C5CF30-A875-474B-A815-1CD2E28DEA37}" srcOrd="1" destOrd="0" presId="urn:microsoft.com/office/officeart/2018/5/layout/IconCircleLabelList"/>
    <dgm:cxn modelId="{4C5CEE51-A766-164F-8BB7-9884D1CFE7E6}" type="presParOf" srcId="{32C82611-56AC-4B66-80D4-561066A352B4}" destId="{54DE1B6B-DDF8-4568-9CB2-83B7B74A4C28}" srcOrd="2" destOrd="0" presId="urn:microsoft.com/office/officeart/2018/5/layout/IconCircleLabelList"/>
    <dgm:cxn modelId="{93D5FBE0-F6DD-8949-81B0-A2A01D70D6B1}" type="presParOf" srcId="{32C82611-56AC-4B66-80D4-561066A352B4}" destId="{93AEABDC-AAA7-4BF5-B83F-980A9D58D3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A69160-57BA-48A1-B88E-3B4A564F41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180807B1-1609-479E-BB9A-3FFB3B6FC844}">
      <dgm:prSet/>
      <dgm:spPr/>
      <dgm:t>
        <a:bodyPr/>
        <a:lstStyle/>
        <a:p>
          <a:pPr>
            <a:defRPr cap="all"/>
          </a:pPr>
          <a:r>
            <a:rPr lang="en-IN"/>
            <a:t>Large code base.</a:t>
          </a:r>
          <a:endParaRPr lang="en-US"/>
        </a:p>
      </dgm:t>
    </dgm:pt>
    <dgm:pt modelId="{466537FA-D650-4453-86E4-33A08ECA8F53}" type="parTrans" cxnId="{CEF979B1-BF9C-4A6A-9C25-1D0BB500DBBE}">
      <dgm:prSet/>
      <dgm:spPr/>
      <dgm:t>
        <a:bodyPr/>
        <a:lstStyle/>
        <a:p>
          <a:endParaRPr lang="en-US"/>
        </a:p>
      </dgm:t>
    </dgm:pt>
    <dgm:pt modelId="{2F6F4BCB-EDCD-4A08-9EE0-47A14305FC27}" type="sibTrans" cxnId="{CEF979B1-BF9C-4A6A-9C25-1D0BB500DBBE}">
      <dgm:prSet/>
      <dgm:spPr/>
      <dgm:t>
        <a:bodyPr/>
        <a:lstStyle/>
        <a:p>
          <a:endParaRPr lang="en-US"/>
        </a:p>
      </dgm:t>
    </dgm:pt>
    <dgm:pt modelId="{0E7968DF-AEEF-4554-8B5D-5D741E25950D}">
      <dgm:prSet/>
      <dgm:spPr/>
      <dgm:t>
        <a:bodyPr/>
        <a:lstStyle/>
        <a:p>
          <a:pPr>
            <a:defRPr cap="all"/>
          </a:pPr>
          <a:r>
            <a:rPr lang="en-IN"/>
            <a:t>Scaling.</a:t>
          </a:r>
          <a:endParaRPr lang="en-US"/>
        </a:p>
      </dgm:t>
    </dgm:pt>
    <dgm:pt modelId="{DD3782E6-8D22-447C-9388-872F7FFD8C70}" type="parTrans" cxnId="{D3F5918D-0985-48F2-BEE9-4580F4B9D6AD}">
      <dgm:prSet/>
      <dgm:spPr/>
      <dgm:t>
        <a:bodyPr/>
        <a:lstStyle/>
        <a:p>
          <a:endParaRPr lang="en-US"/>
        </a:p>
      </dgm:t>
    </dgm:pt>
    <dgm:pt modelId="{5D90F0E8-D1B7-47A7-87BE-98C90D025AC4}" type="sibTrans" cxnId="{D3F5918D-0985-48F2-BEE9-4580F4B9D6AD}">
      <dgm:prSet/>
      <dgm:spPr/>
      <dgm:t>
        <a:bodyPr/>
        <a:lstStyle/>
        <a:p>
          <a:endParaRPr lang="en-US"/>
        </a:p>
      </dgm:t>
    </dgm:pt>
    <dgm:pt modelId="{FFBD7300-7EA4-461F-8188-187A1452F503}">
      <dgm:prSet/>
      <dgm:spPr/>
      <dgm:t>
        <a:bodyPr/>
        <a:lstStyle/>
        <a:p>
          <a:pPr>
            <a:defRPr cap="all"/>
          </a:pPr>
          <a:r>
            <a:rPr lang="en-IN"/>
            <a:t>Overloaded.</a:t>
          </a:r>
          <a:endParaRPr lang="en-US"/>
        </a:p>
      </dgm:t>
    </dgm:pt>
    <dgm:pt modelId="{8E80CAAE-378A-4C71-8316-AC1DFA561357}" type="parTrans" cxnId="{F2F0DCF1-3C7B-4131-BA75-AC0AAF937737}">
      <dgm:prSet/>
      <dgm:spPr/>
      <dgm:t>
        <a:bodyPr/>
        <a:lstStyle/>
        <a:p>
          <a:endParaRPr lang="en-US"/>
        </a:p>
      </dgm:t>
    </dgm:pt>
    <dgm:pt modelId="{175E458F-8ABD-440A-BD91-76050E353DD0}" type="sibTrans" cxnId="{F2F0DCF1-3C7B-4131-BA75-AC0AAF937737}">
      <dgm:prSet/>
      <dgm:spPr/>
      <dgm:t>
        <a:bodyPr/>
        <a:lstStyle/>
        <a:p>
          <a:endParaRPr lang="en-US"/>
        </a:p>
      </dgm:t>
    </dgm:pt>
    <dgm:pt modelId="{234A6B55-7948-4418-A677-F84E35384C24}">
      <dgm:prSet/>
      <dgm:spPr/>
      <dgm:t>
        <a:bodyPr/>
        <a:lstStyle/>
        <a:p>
          <a:pPr>
            <a:defRPr cap="all"/>
          </a:pPr>
          <a:r>
            <a:rPr lang="en-IN"/>
            <a:t>Change technology.</a:t>
          </a:r>
          <a:endParaRPr lang="en-US"/>
        </a:p>
      </dgm:t>
    </dgm:pt>
    <dgm:pt modelId="{C7CB6255-1C98-43D2-82AC-DFDAFE9A7F12}" type="parTrans" cxnId="{1663B9FB-2E92-45AB-AA0D-36B9239D59A4}">
      <dgm:prSet/>
      <dgm:spPr/>
      <dgm:t>
        <a:bodyPr/>
        <a:lstStyle/>
        <a:p>
          <a:endParaRPr lang="en-US"/>
        </a:p>
      </dgm:t>
    </dgm:pt>
    <dgm:pt modelId="{252580C2-0098-4E7E-BAA1-77565111455D}" type="sibTrans" cxnId="{1663B9FB-2E92-45AB-AA0D-36B9239D59A4}">
      <dgm:prSet/>
      <dgm:spPr/>
      <dgm:t>
        <a:bodyPr/>
        <a:lstStyle/>
        <a:p>
          <a:endParaRPr lang="en-US"/>
        </a:p>
      </dgm:t>
    </dgm:pt>
    <dgm:pt modelId="{48CA41AF-3D1D-4A27-85C8-60378BF07F47}">
      <dgm:prSet/>
      <dgm:spPr/>
      <dgm:t>
        <a:bodyPr/>
        <a:lstStyle/>
        <a:p>
          <a:pPr>
            <a:defRPr cap="all"/>
          </a:pPr>
          <a:r>
            <a:rPr lang="en-IN"/>
            <a:t>Deployment challenges.</a:t>
          </a:r>
          <a:endParaRPr lang="en-US"/>
        </a:p>
      </dgm:t>
    </dgm:pt>
    <dgm:pt modelId="{FBAEECC6-C8D7-437C-B0AC-F07E9D4CC621}" type="parTrans" cxnId="{DFCC8EA6-412A-4D9D-993F-BC1673D3912E}">
      <dgm:prSet/>
      <dgm:spPr/>
      <dgm:t>
        <a:bodyPr/>
        <a:lstStyle/>
        <a:p>
          <a:endParaRPr lang="en-US"/>
        </a:p>
      </dgm:t>
    </dgm:pt>
    <dgm:pt modelId="{CC93A37C-270D-41D8-B641-561B2F3BE988}" type="sibTrans" cxnId="{DFCC8EA6-412A-4D9D-993F-BC1673D3912E}">
      <dgm:prSet/>
      <dgm:spPr/>
      <dgm:t>
        <a:bodyPr/>
        <a:lstStyle/>
        <a:p>
          <a:endParaRPr lang="en-US"/>
        </a:p>
      </dgm:t>
    </dgm:pt>
    <dgm:pt modelId="{384DC367-D576-4E6E-BD23-0223D5A72CB0}">
      <dgm:prSet/>
      <dgm:spPr/>
      <dgm:t>
        <a:bodyPr/>
        <a:lstStyle/>
        <a:p>
          <a:pPr>
            <a:defRPr cap="all"/>
          </a:pPr>
          <a:r>
            <a:rPr lang="en-IN"/>
            <a:t>Big database.</a:t>
          </a:r>
          <a:endParaRPr lang="en-US"/>
        </a:p>
      </dgm:t>
    </dgm:pt>
    <dgm:pt modelId="{56F8E254-F0A1-4BAA-82FE-7A821053B2AA}" type="parTrans" cxnId="{06157481-057F-4CBE-AF16-213FC4ECF8CB}">
      <dgm:prSet/>
      <dgm:spPr/>
      <dgm:t>
        <a:bodyPr/>
        <a:lstStyle/>
        <a:p>
          <a:endParaRPr lang="en-US"/>
        </a:p>
      </dgm:t>
    </dgm:pt>
    <dgm:pt modelId="{468BEFAE-0683-4727-BF6B-3ABC7990639A}" type="sibTrans" cxnId="{06157481-057F-4CBE-AF16-213FC4ECF8CB}">
      <dgm:prSet/>
      <dgm:spPr/>
      <dgm:t>
        <a:bodyPr/>
        <a:lstStyle/>
        <a:p>
          <a:endParaRPr lang="en-US"/>
        </a:p>
      </dgm:t>
    </dgm:pt>
    <dgm:pt modelId="{A87B2DB7-6F29-493C-8C83-311B35BF545E}" type="pres">
      <dgm:prSet presAssocID="{36A69160-57BA-48A1-B88E-3B4A564F41D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DA7081-A507-4BA5-AF4E-2C40F18935CB}" type="pres">
      <dgm:prSet presAssocID="{180807B1-1609-479E-BB9A-3FFB3B6FC844}" presName="compNode" presStyleCnt="0"/>
      <dgm:spPr/>
    </dgm:pt>
    <dgm:pt modelId="{8B219C35-FECD-4B70-BBFB-9E73D728BD5D}" type="pres">
      <dgm:prSet presAssocID="{180807B1-1609-479E-BB9A-3FFB3B6FC844}" presName="iconBgRect" presStyleLbl="bgShp" presStyleIdx="0" presStyleCnt="6"/>
      <dgm:spPr/>
    </dgm:pt>
    <dgm:pt modelId="{3F3BC480-53FE-422C-97E5-DDB85DD9418F}" type="pres">
      <dgm:prSet presAssocID="{180807B1-1609-479E-BB9A-3FFB3B6FC84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7ACE0EB3-ADDB-4F75-A3F2-5B3E8AF5B3CF}" type="pres">
      <dgm:prSet presAssocID="{180807B1-1609-479E-BB9A-3FFB3B6FC844}" presName="spaceRect" presStyleCnt="0"/>
      <dgm:spPr/>
    </dgm:pt>
    <dgm:pt modelId="{B7157ECC-AC9A-413C-8091-7F0C93285B84}" type="pres">
      <dgm:prSet presAssocID="{180807B1-1609-479E-BB9A-3FFB3B6FC844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1632D60-FF93-499B-A266-A0D636598E89}" type="pres">
      <dgm:prSet presAssocID="{2F6F4BCB-EDCD-4A08-9EE0-47A14305FC27}" presName="sibTrans" presStyleCnt="0"/>
      <dgm:spPr/>
    </dgm:pt>
    <dgm:pt modelId="{1B50347A-9544-4517-94FC-C37151E3AE8C}" type="pres">
      <dgm:prSet presAssocID="{0E7968DF-AEEF-4554-8B5D-5D741E25950D}" presName="compNode" presStyleCnt="0"/>
      <dgm:spPr/>
    </dgm:pt>
    <dgm:pt modelId="{6D960592-869C-4F19-A17C-8F62830299B2}" type="pres">
      <dgm:prSet presAssocID="{0E7968DF-AEEF-4554-8B5D-5D741E25950D}" presName="iconBgRect" presStyleLbl="bgShp" presStyleIdx="1" presStyleCnt="6"/>
      <dgm:spPr/>
    </dgm:pt>
    <dgm:pt modelId="{BB873E14-1FBC-4959-AF3E-9BDBA0F5A1AA}" type="pres">
      <dgm:prSet presAssocID="{0E7968DF-AEEF-4554-8B5D-5D741E25950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4BB5E84-B1F4-4884-87F1-7788C75E3446}" type="pres">
      <dgm:prSet presAssocID="{0E7968DF-AEEF-4554-8B5D-5D741E25950D}" presName="spaceRect" presStyleCnt="0"/>
      <dgm:spPr/>
    </dgm:pt>
    <dgm:pt modelId="{49CD1D80-B3CD-4B98-A19A-C1CCE60FE360}" type="pres">
      <dgm:prSet presAssocID="{0E7968DF-AEEF-4554-8B5D-5D741E25950D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821A6E5-E46D-4709-A2AA-CAC259AE4097}" type="pres">
      <dgm:prSet presAssocID="{5D90F0E8-D1B7-47A7-87BE-98C90D025AC4}" presName="sibTrans" presStyleCnt="0"/>
      <dgm:spPr/>
    </dgm:pt>
    <dgm:pt modelId="{A6988DA1-3ABE-4F2E-B5D2-42EF0BB0802B}" type="pres">
      <dgm:prSet presAssocID="{FFBD7300-7EA4-461F-8188-187A1452F503}" presName="compNode" presStyleCnt="0"/>
      <dgm:spPr/>
    </dgm:pt>
    <dgm:pt modelId="{30A9F11B-39DF-4DE5-BDB8-25C8A3A61323}" type="pres">
      <dgm:prSet presAssocID="{FFBD7300-7EA4-461F-8188-187A1452F503}" presName="iconBgRect" presStyleLbl="bgShp" presStyleIdx="2" presStyleCnt="6"/>
      <dgm:spPr/>
    </dgm:pt>
    <dgm:pt modelId="{F7B494B7-737A-4D5B-817D-50FAA53FC95F}" type="pres">
      <dgm:prSet presAssocID="{FFBD7300-7EA4-461F-8188-187A1452F50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4196D39C-89EF-46AF-9D27-EBF696EABF2C}" type="pres">
      <dgm:prSet presAssocID="{FFBD7300-7EA4-461F-8188-187A1452F503}" presName="spaceRect" presStyleCnt="0"/>
      <dgm:spPr/>
    </dgm:pt>
    <dgm:pt modelId="{A0CDA9C1-180A-4F32-AD9E-CA19FAC9EEE3}" type="pres">
      <dgm:prSet presAssocID="{FFBD7300-7EA4-461F-8188-187A1452F503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2D91B21-1AE4-4B05-8022-B549BE5437CD}" type="pres">
      <dgm:prSet presAssocID="{175E458F-8ABD-440A-BD91-76050E353DD0}" presName="sibTrans" presStyleCnt="0"/>
      <dgm:spPr/>
    </dgm:pt>
    <dgm:pt modelId="{DF41AA43-6A97-41BF-9A33-CE73A881B39A}" type="pres">
      <dgm:prSet presAssocID="{234A6B55-7948-4418-A677-F84E35384C24}" presName="compNode" presStyleCnt="0"/>
      <dgm:spPr/>
    </dgm:pt>
    <dgm:pt modelId="{E07F7BEA-D644-4EBA-B1BD-CEB7BFA8ABBF}" type="pres">
      <dgm:prSet presAssocID="{234A6B55-7948-4418-A677-F84E35384C24}" presName="iconBgRect" presStyleLbl="bgShp" presStyleIdx="3" presStyleCnt="6"/>
      <dgm:spPr/>
    </dgm:pt>
    <dgm:pt modelId="{B07BDD59-C25C-4909-9B06-05215D6C55E2}" type="pres">
      <dgm:prSet presAssocID="{234A6B55-7948-4418-A677-F84E35384C2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3A44526-8693-412F-B4DC-D95F13EFA30C}" type="pres">
      <dgm:prSet presAssocID="{234A6B55-7948-4418-A677-F84E35384C24}" presName="spaceRect" presStyleCnt="0"/>
      <dgm:spPr/>
    </dgm:pt>
    <dgm:pt modelId="{9986188D-52C6-4760-BCC7-8DF92891F1AA}" type="pres">
      <dgm:prSet presAssocID="{234A6B55-7948-4418-A677-F84E35384C24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2ED9ED8-DF52-4CFE-A9B2-3B931B8BA8A6}" type="pres">
      <dgm:prSet presAssocID="{252580C2-0098-4E7E-BAA1-77565111455D}" presName="sibTrans" presStyleCnt="0"/>
      <dgm:spPr/>
    </dgm:pt>
    <dgm:pt modelId="{44919B9E-5B5C-4A16-BEB9-475F61CA6271}" type="pres">
      <dgm:prSet presAssocID="{48CA41AF-3D1D-4A27-85C8-60378BF07F47}" presName="compNode" presStyleCnt="0"/>
      <dgm:spPr/>
    </dgm:pt>
    <dgm:pt modelId="{5618AA43-37B1-4CE8-897B-C614E73FC0C1}" type="pres">
      <dgm:prSet presAssocID="{48CA41AF-3D1D-4A27-85C8-60378BF07F47}" presName="iconBgRect" presStyleLbl="bgShp" presStyleIdx="4" presStyleCnt="6"/>
      <dgm:spPr/>
    </dgm:pt>
    <dgm:pt modelId="{EF28C64B-B551-4EF2-A363-F5D0A26C90A1}" type="pres">
      <dgm:prSet presAssocID="{48CA41AF-3D1D-4A27-85C8-60378BF07F4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55E6201-F9FB-4824-B0E8-EB90ED3C779D}" type="pres">
      <dgm:prSet presAssocID="{48CA41AF-3D1D-4A27-85C8-60378BF07F47}" presName="spaceRect" presStyleCnt="0"/>
      <dgm:spPr/>
    </dgm:pt>
    <dgm:pt modelId="{B9183CF6-42C2-4395-9100-149DC866F54B}" type="pres">
      <dgm:prSet presAssocID="{48CA41AF-3D1D-4A27-85C8-60378BF07F47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EA6346F-FD1D-4474-AF2C-FF6188A7E1FA}" type="pres">
      <dgm:prSet presAssocID="{CC93A37C-270D-41D8-B641-561B2F3BE988}" presName="sibTrans" presStyleCnt="0"/>
      <dgm:spPr/>
    </dgm:pt>
    <dgm:pt modelId="{E7A80E8A-737B-4FEA-924D-2C6DEC425285}" type="pres">
      <dgm:prSet presAssocID="{384DC367-D576-4E6E-BD23-0223D5A72CB0}" presName="compNode" presStyleCnt="0"/>
      <dgm:spPr/>
    </dgm:pt>
    <dgm:pt modelId="{78460A6C-CBCD-4668-98E3-DC67BF732E90}" type="pres">
      <dgm:prSet presAssocID="{384DC367-D576-4E6E-BD23-0223D5A72CB0}" presName="iconBgRect" presStyleLbl="bgShp" presStyleIdx="5" presStyleCnt="6"/>
      <dgm:spPr/>
    </dgm:pt>
    <dgm:pt modelId="{A75BD55F-71FB-41AD-ACB4-8A146A4D3699}" type="pres">
      <dgm:prSet presAssocID="{384DC367-D576-4E6E-BD23-0223D5A72CB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C2ABD1D-C68C-47D7-BABB-3C954E7C1D17}" type="pres">
      <dgm:prSet presAssocID="{384DC367-D576-4E6E-BD23-0223D5A72CB0}" presName="spaceRect" presStyleCnt="0"/>
      <dgm:spPr/>
    </dgm:pt>
    <dgm:pt modelId="{8CB87652-BB4E-42D7-9136-6E06F8BA2997}" type="pres">
      <dgm:prSet presAssocID="{384DC367-D576-4E6E-BD23-0223D5A72CB0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466470-386B-40EA-9571-697627A3E59F}" type="presOf" srcId="{0E7968DF-AEEF-4554-8B5D-5D741E25950D}" destId="{49CD1D80-B3CD-4B98-A19A-C1CCE60FE360}" srcOrd="0" destOrd="0" presId="urn:microsoft.com/office/officeart/2018/5/layout/IconCircleLabelList"/>
    <dgm:cxn modelId="{1663B9FB-2E92-45AB-AA0D-36B9239D59A4}" srcId="{36A69160-57BA-48A1-B88E-3B4A564F41D9}" destId="{234A6B55-7948-4418-A677-F84E35384C24}" srcOrd="3" destOrd="0" parTransId="{C7CB6255-1C98-43D2-82AC-DFDAFE9A7F12}" sibTransId="{252580C2-0098-4E7E-BAA1-77565111455D}"/>
    <dgm:cxn modelId="{1C612AE8-CE50-4FF4-9020-BF033ECE32A7}" type="presOf" srcId="{180807B1-1609-479E-BB9A-3FFB3B6FC844}" destId="{B7157ECC-AC9A-413C-8091-7F0C93285B84}" srcOrd="0" destOrd="0" presId="urn:microsoft.com/office/officeart/2018/5/layout/IconCircleLabelList"/>
    <dgm:cxn modelId="{D46F90F7-7F5E-408C-B953-245CC4A158A3}" type="presOf" srcId="{36A69160-57BA-48A1-B88E-3B4A564F41D9}" destId="{A87B2DB7-6F29-493C-8C83-311B35BF545E}" srcOrd="0" destOrd="0" presId="urn:microsoft.com/office/officeart/2018/5/layout/IconCircleLabelList"/>
    <dgm:cxn modelId="{06157481-057F-4CBE-AF16-213FC4ECF8CB}" srcId="{36A69160-57BA-48A1-B88E-3B4A564F41D9}" destId="{384DC367-D576-4E6E-BD23-0223D5A72CB0}" srcOrd="5" destOrd="0" parTransId="{56F8E254-F0A1-4BAA-82FE-7A821053B2AA}" sibTransId="{468BEFAE-0683-4727-BF6B-3ABC7990639A}"/>
    <dgm:cxn modelId="{512557E6-4E4C-4FD7-9F3B-D60F8B4126F9}" type="presOf" srcId="{384DC367-D576-4E6E-BD23-0223D5A72CB0}" destId="{8CB87652-BB4E-42D7-9136-6E06F8BA2997}" srcOrd="0" destOrd="0" presId="urn:microsoft.com/office/officeart/2018/5/layout/IconCircleLabelList"/>
    <dgm:cxn modelId="{CEF979B1-BF9C-4A6A-9C25-1D0BB500DBBE}" srcId="{36A69160-57BA-48A1-B88E-3B4A564F41D9}" destId="{180807B1-1609-479E-BB9A-3FFB3B6FC844}" srcOrd="0" destOrd="0" parTransId="{466537FA-D650-4453-86E4-33A08ECA8F53}" sibTransId="{2F6F4BCB-EDCD-4A08-9EE0-47A14305FC27}"/>
    <dgm:cxn modelId="{1AA57024-1A73-40F3-A826-6D9C52060405}" type="presOf" srcId="{48CA41AF-3D1D-4A27-85C8-60378BF07F47}" destId="{B9183CF6-42C2-4395-9100-149DC866F54B}" srcOrd="0" destOrd="0" presId="urn:microsoft.com/office/officeart/2018/5/layout/IconCircleLabelList"/>
    <dgm:cxn modelId="{F2F0DCF1-3C7B-4131-BA75-AC0AAF937737}" srcId="{36A69160-57BA-48A1-B88E-3B4A564F41D9}" destId="{FFBD7300-7EA4-461F-8188-187A1452F503}" srcOrd="2" destOrd="0" parTransId="{8E80CAAE-378A-4C71-8316-AC1DFA561357}" sibTransId="{175E458F-8ABD-440A-BD91-76050E353DD0}"/>
    <dgm:cxn modelId="{1E80F1FF-9C45-4B51-8067-C3BE67215047}" type="presOf" srcId="{234A6B55-7948-4418-A677-F84E35384C24}" destId="{9986188D-52C6-4760-BCC7-8DF92891F1AA}" srcOrd="0" destOrd="0" presId="urn:microsoft.com/office/officeart/2018/5/layout/IconCircleLabelList"/>
    <dgm:cxn modelId="{D3F5918D-0985-48F2-BEE9-4580F4B9D6AD}" srcId="{36A69160-57BA-48A1-B88E-3B4A564F41D9}" destId="{0E7968DF-AEEF-4554-8B5D-5D741E25950D}" srcOrd="1" destOrd="0" parTransId="{DD3782E6-8D22-447C-9388-872F7FFD8C70}" sibTransId="{5D90F0E8-D1B7-47A7-87BE-98C90D025AC4}"/>
    <dgm:cxn modelId="{DFCC8EA6-412A-4D9D-993F-BC1673D3912E}" srcId="{36A69160-57BA-48A1-B88E-3B4A564F41D9}" destId="{48CA41AF-3D1D-4A27-85C8-60378BF07F47}" srcOrd="4" destOrd="0" parTransId="{FBAEECC6-C8D7-437C-B0AC-F07E9D4CC621}" sibTransId="{CC93A37C-270D-41D8-B641-561B2F3BE988}"/>
    <dgm:cxn modelId="{300E2041-F242-4763-8B30-204BA3ACE0AF}" type="presOf" srcId="{FFBD7300-7EA4-461F-8188-187A1452F503}" destId="{A0CDA9C1-180A-4F32-AD9E-CA19FAC9EEE3}" srcOrd="0" destOrd="0" presId="urn:microsoft.com/office/officeart/2018/5/layout/IconCircleLabelList"/>
    <dgm:cxn modelId="{EDAFC46F-DE8B-46CC-92B5-C18A55E51E61}" type="presParOf" srcId="{A87B2DB7-6F29-493C-8C83-311B35BF545E}" destId="{ACDA7081-A507-4BA5-AF4E-2C40F18935CB}" srcOrd="0" destOrd="0" presId="urn:microsoft.com/office/officeart/2018/5/layout/IconCircleLabelList"/>
    <dgm:cxn modelId="{0E21B0C5-1833-48D0-A63E-0EDC5B2A755D}" type="presParOf" srcId="{ACDA7081-A507-4BA5-AF4E-2C40F18935CB}" destId="{8B219C35-FECD-4B70-BBFB-9E73D728BD5D}" srcOrd="0" destOrd="0" presId="urn:microsoft.com/office/officeart/2018/5/layout/IconCircleLabelList"/>
    <dgm:cxn modelId="{2CB3A11E-2D20-428A-95E4-EAD32CBA2A91}" type="presParOf" srcId="{ACDA7081-A507-4BA5-AF4E-2C40F18935CB}" destId="{3F3BC480-53FE-422C-97E5-DDB85DD9418F}" srcOrd="1" destOrd="0" presId="urn:microsoft.com/office/officeart/2018/5/layout/IconCircleLabelList"/>
    <dgm:cxn modelId="{610595EB-D270-4B37-80C7-E934DEA21EF0}" type="presParOf" srcId="{ACDA7081-A507-4BA5-AF4E-2C40F18935CB}" destId="{7ACE0EB3-ADDB-4F75-A3F2-5B3E8AF5B3CF}" srcOrd="2" destOrd="0" presId="urn:microsoft.com/office/officeart/2018/5/layout/IconCircleLabelList"/>
    <dgm:cxn modelId="{9F62263D-68DA-4124-AABE-EAC62390949E}" type="presParOf" srcId="{ACDA7081-A507-4BA5-AF4E-2C40F18935CB}" destId="{B7157ECC-AC9A-413C-8091-7F0C93285B84}" srcOrd="3" destOrd="0" presId="urn:microsoft.com/office/officeart/2018/5/layout/IconCircleLabelList"/>
    <dgm:cxn modelId="{A83EDA15-6933-4181-890B-1574121C2B77}" type="presParOf" srcId="{A87B2DB7-6F29-493C-8C83-311B35BF545E}" destId="{A1632D60-FF93-499B-A266-A0D636598E89}" srcOrd="1" destOrd="0" presId="urn:microsoft.com/office/officeart/2018/5/layout/IconCircleLabelList"/>
    <dgm:cxn modelId="{051A98E2-3A45-4EAD-8432-02181883E041}" type="presParOf" srcId="{A87B2DB7-6F29-493C-8C83-311B35BF545E}" destId="{1B50347A-9544-4517-94FC-C37151E3AE8C}" srcOrd="2" destOrd="0" presId="urn:microsoft.com/office/officeart/2018/5/layout/IconCircleLabelList"/>
    <dgm:cxn modelId="{634239A6-51BB-4C82-92B8-E2039F023FE5}" type="presParOf" srcId="{1B50347A-9544-4517-94FC-C37151E3AE8C}" destId="{6D960592-869C-4F19-A17C-8F62830299B2}" srcOrd="0" destOrd="0" presId="urn:microsoft.com/office/officeart/2018/5/layout/IconCircleLabelList"/>
    <dgm:cxn modelId="{9653BF0D-165A-4BEA-96F8-1946431AB8ED}" type="presParOf" srcId="{1B50347A-9544-4517-94FC-C37151E3AE8C}" destId="{BB873E14-1FBC-4959-AF3E-9BDBA0F5A1AA}" srcOrd="1" destOrd="0" presId="urn:microsoft.com/office/officeart/2018/5/layout/IconCircleLabelList"/>
    <dgm:cxn modelId="{5DB49FB2-B429-46D3-8ED9-381DDEF5FFD8}" type="presParOf" srcId="{1B50347A-9544-4517-94FC-C37151E3AE8C}" destId="{34BB5E84-B1F4-4884-87F1-7788C75E3446}" srcOrd="2" destOrd="0" presId="urn:microsoft.com/office/officeart/2018/5/layout/IconCircleLabelList"/>
    <dgm:cxn modelId="{7396F9DF-6FD3-4B44-B91A-2F0473C3C275}" type="presParOf" srcId="{1B50347A-9544-4517-94FC-C37151E3AE8C}" destId="{49CD1D80-B3CD-4B98-A19A-C1CCE60FE360}" srcOrd="3" destOrd="0" presId="urn:microsoft.com/office/officeart/2018/5/layout/IconCircleLabelList"/>
    <dgm:cxn modelId="{31D4475F-80AA-4576-8C62-968DFF91CEB9}" type="presParOf" srcId="{A87B2DB7-6F29-493C-8C83-311B35BF545E}" destId="{1821A6E5-E46D-4709-A2AA-CAC259AE4097}" srcOrd="3" destOrd="0" presId="urn:microsoft.com/office/officeart/2018/5/layout/IconCircleLabelList"/>
    <dgm:cxn modelId="{9543022B-0CFD-413F-817A-EAB7F1A41E55}" type="presParOf" srcId="{A87B2DB7-6F29-493C-8C83-311B35BF545E}" destId="{A6988DA1-3ABE-4F2E-B5D2-42EF0BB0802B}" srcOrd="4" destOrd="0" presId="urn:microsoft.com/office/officeart/2018/5/layout/IconCircleLabelList"/>
    <dgm:cxn modelId="{DEF53BF7-B3E0-445C-B8DB-DEF4A71B05D5}" type="presParOf" srcId="{A6988DA1-3ABE-4F2E-B5D2-42EF0BB0802B}" destId="{30A9F11B-39DF-4DE5-BDB8-25C8A3A61323}" srcOrd="0" destOrd="0" presId="urn:microsoft.com/office/officeart/2018/5/layout/IconCircleLabelList"/>
    <dgm:cxn modelId="{DFD8B8C9-1336-44D8-942E-2D4F28FF0782}" type="presParOf" srcId="{A6988DA1-3ABE-4F2E-B5D2-42EF0BB0802B}" destId="{F7B494B7-737A-4D5B-817D-50FAA53FC95F}" srcOrd="1" destOrd="0" presId="urn:microsoft.com/office/officeart/2018/5/layout/IconCircleLabelList"/>
    <dgm:cxn modelId="{0CBB1BC6-5151-4477-A17E-FF6645E48811}" type="presParOf" srcId="{A6988DA1-3ABE-4F2E-B5D2-42EF0BB0802B}" destId="{4196D39C-89EF-46AF-9D27-EBF696EABF2C}" srcOrd="2" destOrd="0" presId="urn:microsoft.com/office/officeart/2018/5/layout/IconCircleLabelList"/>
    <dgm:cxn modelId="{60D800B9-875A-4647-BCD5-69678F6C6A90}" type="presParOf" srcId="{A6988DA1-3ABE-4F2E-B5D2-42EF0BB0802B}" destId="{A0CDA9C1-180A-4F32-AD9E-CA19FAC9EEE3}" srcOrd="3" destOrd="0" presId="urn:microsoft.com/office/officeart/2018/5/layout/IconCircleLabelList"/>
    <dgm:cxn modelId="{F91C2171-D753-4263-A50B-21C1A779C7CE}" type="presParOf" srcId="{A87B2DB7-6F29-493C-8C83-311B35BF545E}" destId="{52D91B21-1AE4-4B05-8022-B549BE5437CD}" srcOrd="5" destOrd="0" presId="urn:microsoft.com/office/officeart/2018/5/layout/IconCircleLabelList"/>
    <dgm:cxn modelId="{7F06A014-7D52-4628-A8D4-535239BA2023}" type="presParOf" srcId="{A87B2DB7-6F29-493C-8C83-311B35BF545E}" destId="{DF41AA43-6A97-41BF-9A33-CE73A881B39A}" srcOrd="6" destOrd="0" presId="urn:microsoft.com/office/officeart/2018/5/layout/IconCircleLabelList"/>
    <dgm:cxn modelId="{6E14BDF9-462C-4A84-8864-88B72E697B1E}" type="presParOf" srcId="{DF41AA43-6A97-41BF-9A33-CE73A881B39A}" destId="{E07F7BEA-D644-4EBA-B1BD-CEB7BFA8ABBF}" srcOrd="0" destOrd="0" presId="urn:microsoft.com/office/officeart/2018/5/layout/IconCircleLabelList"/>
    <dgm:cxn modelId="{53164B9E-A479-4FEE-B24D-FA849F2030AB}" type="presParOf" srcId="{DF41AA43-6A97-41BF-9A33-CE73A881B39A}" destId="{B07BDD59-C25C-4909-9B06-05215D6C55E2}" srcOrd="1" destOrd="0" presId="urn:microsoft.com/office/officeart/2018/5/layout/IconCircleLabelList"/>
    <dgm:cxn modelId="{FC442113-D5B1-4908-B339-14C27A5CA039}" type="presParOf" srcId="{DF41AA43-6A97-41BF-9A33-CE73A881B39A}" destId="{D3A44526-8693-412F-B4DC-D95F13EFA30C}" srcOrd="2" destOrd="0" presId="urn:microsoft.com/office/officeart/2018/5/layout/IconCircleLabelList"/>
    <dgm:cxn modelId="{F5BBC1CC-E38B-468E-87D3-38F55005FBA8}" type="presParOf" srcId="{DF41AA43-6A97-41BF-9A33-CE73A881B39A}" destId="{9986188D-52C6-4760-BCC7-8DF92891F1AA}" srcOrd="3" destOrd="0" presId="urn:microsoft.com/office/officeart/2018/5/layout/IconCircleLabelList"/>
    <dgm:cxn modelId="{BC5FF410-6771-4E5A-AA54-1B2BF77D8814}" type="presParOf" srcId="{A87B2DB7-6F29-493C-8C83-311B35BF545E}" destId="{52ED9ED8-DF52-4CFE-A9B2-3B931B8BA8A6}" srcOrd="7" destOrd="0" presId="urn:microsoft.com/office/officeart/2018/5/layout/IconCircleLabelList"/>
    <dgm:cxn modelId="{6484CE2D-290F-42C1-B520-4E4A17E99172}" type="presParOf" srcId="{A87B2DB7-6F29-493C-8C83-311B35BF545E}" destId="{44919B9E-5B5C-4A16-BEB9-475F61CA6271}" srcOrd="8" destOrd="0" presId="urn:microsoft.com/office/officeart/2018/5/layout/IconCircleLabelList"/>
    <dgm:cxn modelId="{44E0C6E6-948A-4F5E-8EF3-6145A357DA48}" type="presParOf" srcId="{44919B9E-5B5C-4A16-BEB9-475F61CA6271}" destId="{5618AA43-37B1-4CE8-897B-C614E73FC0C1}" srcOrd="0" destOrd="0" presId="urn:microsoft.com/office/officeart/2018/5/layout/IconCircleLabelList"/>
    <dgm:cxn modelId="{9DACC440-5353-489C-B2B1-5E937D26AA07}" type="presParOf" srcId="{44919B9E-5B5C-4A16-BEB9-475F61CA6271}" destId="{EF28C64B-B551-4EF2-A363-F5D0A26C90A1}" srcOrd="1" destOrd="0" presId="urn:microsoft.com/office/officeart/2018/5/layout/IconCircleLabelList"/>
    <dgm:cxn modelId="{37110480-CCFC-4A47-AA87-EAD2A52285E4}" type="presParOf" srcId="{44919B9E-5B5C-4A16-BEB9-475F61CA6271}" destId="{855E6201-F9FB-4824-B0E8-EB90ED3C779D}" srcOrd="2" destOrd="0" presId="urn:microsoft.com/office/officeart/2018/5/layout/IconCircleLabelList"/>
    <dgm:cxn modelId="{87728E3B-3761-441B-B902-32210C8784C6}" type="presParOf" srcId="{44919B9E-5B5C-4A16-BEB9-475F61CA6271}" destId="{B9183CF6-42C2-4395-9100-149DC866F54B}" srcOrd="3" destOrd="0" presId="urn:microsoft.com/office/officeart/2018/5/layout/IconCircleLabelList"/>
    <dgm:cxn modelId="{F03B2FC8-2A63-4A2A-BC01-A9102D42E094}" type="presParOf" srcId="{A87B2DB7-6F29-493C-8C83-311B35BF545E}" destId="{0EA6346F-FD1D-4474-AF2C-FF6188A7E1FA}" srcOrd="9" destOrd="0" presId="urn:microsoft.com/office/officeart/2018/5/layout/IconCircleLabelList"/>
    <dgm:cxn modelId="{81310934-136B-476C-8774-A349E97C1282}" type="presParOf" srcId="{A87B2DB7-6F29-493C-8C83-311B35BF545E}" destId="{E7A80E8A-737B-4FEA-924D-2C6DEC425285}" srcOrd="10" destOrd="0" presId="urn:microsoft.com/office/officeart/2018/5/layout/IconCircleLabelList"/>
    <dgm:cxn modelId="{20196F75-4127-4871-9151-5B6D46CBA277}" type="presParOf" srcId="{E7A80E8A-737B-4FEA-924D-2C6DEC425285}" destId="{78460A6C-CBCD-4668-98E3-DC67BF732E90}" srcOrd="0" destOrd="0" presId="urn:microsoft.com/office/officeart/2018/5/layout/IconCircleLabelList"/>
    <dgm:cxn modelId="{AD3107F2-3A27-4AF5-91EB-BC5AC51D7A99}" type="presParOf" srcId="{E7A80E8A-737B-4FEA-924D-2C6DEC425285}" destId="{A75BD55F-71FB-41AD-ACB4-8A146A4D3699}" srcOrd="1" destOrd="0" presId="urn:microsoft.com/office/officeart/2018/5/layout/IconCircleLabelList"/>
    <dgm:cxn modelId="{1DFB0DDA-6598-4C30-8335-9E8030E29DB7}" type="presParOf" srcId="{E7A80E8A-737B-4FEA-924D-2C6DEC425285}" destId="{1C2ABD1D-C68C-47D7-BABB-3C954E7C1D17}" srcOrd="2" destOrd="0" presId="urn:microsoft.com/office/officeart/2018/5/layout/IconCircleLabelList"/>
    <dgm:cxn modelId="{FEAA858C-703E-4F9A-8C9D-610D98F2F556}" type="presParOf" srcId="{E7A80E8A-737B-4FEA-924D-2C6DEC425285}" destId="{8CB87652-BB4E-42D7-9136-6E06F8BA29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D18909-A2AD-4BC8-B6EF-39916089D0B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A828B03-2F50-4B2D-997C-5383120550E1}">
      <dgm:prSet/>
      <dgm:spPr/>
      <dgm:t>
        <a:bodyPr/>
        <a:lstStyle/>
        <a:p>
          <a:pPr>
            <a:defRPr cap="all"/>
          </a:pPr>
          <a:r>
            <a:rPr lang="en-IN"/>
            <a:t>Small, independent, and loosely coupled.</a:t>
          </a:r>
          <a:endParaRPr lang="en-US"/>
        </a:p>
      </dgm:t>
    </dgm:pt>
    <dgm:pt modelId="{5BAED85F-ABD5-4BB7-ABCF-9E11CF76CD9D}" type="parTrans" cxnId="{A55E18BD-1868-461F-B5B5-7CAA39495584}">
      <dgm:prSet/>
      <dgm:spPr/>
      <dgm:t>
        <a:bodyPr/>
        <a:lstStyle/>
        <a:p>
          <a:endParaRPr lang="en-US"/>
        </a:p>
      </dgm:t>
    </dgm:pt>
    <dgm:pt modelId="{501899D2-43D9-4D1E-98A3-6766618108DC}" type="sibTrans" cxnId="{A55E18BD-1868-461F-B5B5-7CAA39495584}">
      <dgm:prSet/>
      <dgm:spPr/>
      <dgm:t>
        <a:bodyPr/>
        <a:lstStyle/>
        <a:p>
          <a:endParaRPr lang="en-US"/>
        </a:p>
      </dgm:t>
    </dgm:pt>
    <dgm:pt modelId="{238D7C52-F615-4239-AE62-BB522630C34F}">
      <dgm:prSet/>
      <dgm:spPr/>
      <dgm:t>
        <a:bodyPr/>
        <a:lstStyle/>
        <a:p>
          <a:pPr>
            <a:defRPr cap="all"/>
          </a:pPr>
          <a:r>
            <a:rPr lang="en-IN"/>
            <a:t>A separate codebase.</a:t>
          </a:r>
          <a:endParaRPr lang="en-US"/>
        </a:p>
      </dgm:t>
    </dgm:pt>
    <dgm:pt modelId="{D38D6A7C-BDCF-4A82-987F-175ED41ADF64}" type="parTrans" cxnId="{C0AAC1A9-B407-410D-8A47-66BC226A4582}">
      <dgm:prSet/>
      <dgm:spPr/>
      <dgm:t>
        <a:bodyPr/>
        <a:lstStyle/>
        <a:p>
          <a:endParaRPr lang="en-US"/>
        </a:p>
      </dgm:t>
    </dgm:pt>
    <dgm:pt modelId="{882E4D2F-7C92-41DD-AB26-0BA677B1FE69}" type="sibTrans" cxnId="{C0AAC1A9-B407-410D-8A47-66BC226A4582}">
      <dgm:prSet/>
      <dgm:spPr/>
      <dgm:t>
        <a:bodyPr/>
        <a:lstStyle/>
        <a:p>
          <a:endParaRPr lang="en-US"/>
        </a:p>
      </dgm:t>
    </dgm:pt>
    <dgm:pt modelId="{EFA2E9C7-FBF6-42BA-9B92-D6354C57B70A}">
      <dgm:prSet/>
      <dgm:spPr/>
      <dgm:t>
        <a:bodyPr/>
        <a:lstStyle/>
        <a:p>
          <a:pPr>
            <a:defRPr cap="all"/>
          </a:pPr>
          <a:r>
            <a:rPr lang="en-IN"/>
            <a:t>Deployed independently. </a:t>
          </a:r>
          <a:endParaRPr lang="en-US"/>
        </a:p>
      </dgm:t>
    </dgm:pt>
    <dgm:pt modelId="{C0006AF1-6BDD-46EF-AF78-0DB4E25BAD66}" type="parTrans" cxnId="{F16C9B34-D0BF-4C4C-A94B-A3798004E694}">
      <dgm:prSet/>
      <dgm:spPr/>
      <dgm:t>
        <a:bodyPr/>
        <a:lstStyle/>
        <a:p>
          <a:endParaRPr lang="en-US"/>
        </a:p>
      </dgm:t>
    </dgm:pt>
    <dgm:pt modelId="{F436B0C4-99DA-4737-81FB-4B08A1875B2B}" type="sibTrans" cxnId="{F16C9B34-D0BF-4C4C-A94B-A3798004E694}">
      <dgm:prSet/>
      <dgm:spPr/>
      <dgm:t>
        <a:bodyPr/>
        <a:lstStyle/>
        <a:p>
          <a:endParaRPr lang="en-US"/>
        </a:p>
      </dgm:t>
    </dgm:pt>
    <dgm:pt modelId="{F3E8E507-F7FC-4F30-B4A5-D70C4BFF1B7D}">
      <dgm:prSet/>
      <dgm:spPr/>
      <dgm:t>
        <a:bodyPr/>
        <a:lstStyle/>
        <a:p>
          <a:pPr>
            <a:defRPr cap="all"/>
          </a:pPr>
          <a:r>
            <a:rPr lang="en-IN"/>
            <a:t>Persisting the Data.</a:t>
          </a:r>
          <a:endParaRPr lang="en-US"/>
        </a:p>
      </dgm:t>
    </dgm:pt>
    <dgm:pt modelId="{BCD1B452-3513-4564-B7AE-A257AFFB145B}" type="parTrans" cxnId="{610C02C3-1A5F-4927-93AE-82C99E7795C3}">
      <dgm:prSet/>
      <dgm:spPr/>
      <dgm:t>
        <a:bodyPr/>
        <a:lstStyle/>
        <a:p>
          <a:endParaRPr lang="en-US"/>
        </a:p>
      </dgm:t>
    </dgm:pt>
    <dgm:pt modelId="{333B30D7-DC23-4969-ADB7-FACCD4B1DF85}" type="sibTrans" cxnId="{610C02C3-1A5F-4927-93AE-82C99E7795C3}">
      <dgm:prSet/>
      <dgm:spPr/>
      <dgm:t>
        <a:bodyPr/>
        <a:lstStyle/>
        <a:p>
          <a:endParaRPr lang="en-US"/>
        </a:p>
      </dgm:t>
    </dgm:pt>
    <dgm:pt modelId="{DF5C0010-53B7-4828-8BA7-3B1F599201D4}">
      <dgm:prSet/>
      <dgm:spPr/>
      <dgm:t>
        <a:bodyPr/>
        <a:lstStyle/>
        <a:p>
          <a:pPr>
            <a:defRPr cap="all"/>
          </a:pPr>
          <a:r>
            <a:rPr lang="en-IN"/>
            <a:t>Hybrid technologies.</a:t>
          </a:r>
          <a:endParaRPr lang="en-US"/>
        </a:p>
      </dgm:t>
    </dgm:pt>
    <dgm:pt modelId="{0ED36008-A083-4504-872B-28A0BC5E3467}" type="parTrans" cxnId="{DEF8E910-E0EB-4CDA-9BCC-24E0995055C0}">
      <dgm:prSet/>
      <dgm:spPr/>
      <dgm:t>
        <a:bodyPr/>
        <a:lstStyle/>
        <a:p>
          <a:endParaRPr lang="en-US"/>
        </a:p>
      </dgm:t>
    </dgm:pt>
    <dgm:pt modelId="{FBDA9C3C-89A4-4FAC-8856-DA9443ECBDA9}" type="sibTrans" cxnId="{DEF8E910-E0EB-4CDA-9BCC-24E0995055C0}">
      <dgm:prSet/>
      <dgm:spPr/>
      <dgm:t>
        <a:bodyPr/>
        <a:lstStyle/>
        <a:p>
          <a:endParaRPr lang="en-US"/>
        </a:p>
      </dgm:t>
    </dgm:pt>
    <dgm:pt modelId="{2696426E-22D3-4A35-B8E0-2E4136BCC422}" type="pres">
      <dgm:prSet presAssocID="{E7D18909-A2AD-4BC8-B6EF-39916089D0B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37C7EB-A55D-4D0F-8DA7-1C1B881EDFD3}" type="pres">
      <dgm:prSet presAssocID="{AA828B03-2F50-4B2D-997C-5383120550E1}" presName="compNode" presStyleCnt="0"/>
      <dgm:spPr/>
    </dgm:pt>
    <dgm:pt modelId="{0BED4C61-0486-4900-B6EF-730FF8CCA5F5}" type="pres">
      <dgm:prSet presAssocID="{AA828B03-2F50-4B2D-997C-5383120550E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9AF9B8E-B643-469A-965C-0CBAC9F37B36}" type="pres">
      <dgm:prSet presAssocID="{AA828B03-2F50-4B2D-997C-5383120550E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224C175B-3565-4A41-8D52-7709C6FBB977}" type="pres">
      <dgm:prSet presAssocID="{AA828B03-2F50-4B2D-997C-5383120550E1}" presName="spaceRect" presStyleCnt="0"/>
      <dgm:spPr/>
    </dgm:pt>
    <dgm:pt modelId="{6470AA1F-6A63-4C01-B2B9-ECCE0B85E1C2}" type="pres">
      <dgm:prSet presAssocID="{AA828B03-2F50-4B2D-997C-5383120550E1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5702A70-D338-46AB-B3B8-5FA4F706DC3F}" type="pres">
      <dgm:prSet presAssocID="{501899D2-43D9-4D1E-98A3-6766618108DC}" presName="sibTrans" presStyleCnt="0"/>
      <dgm:spPr/>
    </dgm:pt>
    <dgm:pt modelId="{33CE5836-B7F1-4B16-8C99-29827A99CE3C}" type="pres">
      <dgm:prSet presAssocID="{238D7C52-F615-4239-AE62-BB522630C34F}" presName="compNode" presStyleCnt="0"/>
      <dgm:spPr/>
    </dgm:pt>
    <dgm:pt modelId="{45ADF1A4-0B2A-477A-985D-AF6F8A474C78}" type="pres">
      <dgm:prSet presAssocID="{238D7C52-F615-4239-AE62-BB522630C34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712579C-9543-487C-9F6E-3A2D2D0176F2}" type="pres">
      <dgm:prSet presAssocID="{238D7C52-F615-4239-AE62-BB522630C34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E260BAC-9517-4A8D-A9F4-2E775898C616}" type="pres">
      <dgm:prSet presAssocID="{238D7C52-F615-4239-AE62-BB522630C34F}" presName="spaceRect" presStyleCnt="0"/>
      <dgm:spPr/>
    </dgm:pt>
    <dgm:pt modelId="{53C21519-7D14-4EFF-BB92-3CC241A44823}" type="pres">
      <dgm:prSet presAssocID="{238D7C52-F615-4239-AE62-BB522630C34F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F8DBFC1-8DE8-489A-8585-5A8218885849}" type="pres">
      <dgm:prSet presAssocID="{882E4D2F-7C92-41DD-AB26-0BA677B1FE69}" presName="sibTrans" presStyleCnt="0"/>
      <dgm:spPr/>
    </dgm:pt>
    <dgm:pt modelId="{049D5C0D-F5EE-4ACE-90E8-438246AABBDE}" type="pres">
      <dgm:prSet presAssocID="{EFA2E9C7-FBF6-42BA-9B92-D6354C57B70A}" presName="compNode" presStyleCnt="0"/>
      <dgm:spPr/>
    </dgm:pt>
    <dgm:pt modelId="{2F418B7E-7BE9-4FC8-B170-3D0A2E1DDCD6}" type="pres">
      <dgm:prSet presAssocID="{EFA2E9C7-FBF6-42BA-9B92-D6354C57B70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0F2E653-2522-4372-AA7C-C89A7585589A}" type="pres">
      <dgm:prSet presAssocID="{EFA2E9C7-FBF6-42BA-9B92-D6354C57B7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73C1B6-188A-44A5-BA66-2E1DEC0F6971}" type="pres">
      <dgm:prSet presAssocID="{EFA2E9C7-FBF6-42BA-9B92-D6354C57B70A}" presName="spaceRect" presStyleCnt="0"/>
      <dgm:spPr/>
    </dgm:pt>
    <dgm:pt modelId="{10EB34C9-738E-4A04-9403-9BC80CFCDAB1}" type="pres">
      <dgm:prSet presAssocID="{EFA2E9C7-FBF6-42BA-9B92-D6354C57B70A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4FE8E8E-1352-424F-A93D-CBD62F1382BB}" type="pres">
      <dgm:prSet presAssocID="{F436B0C4-99DA-4737-81FB-4B08A1875B2B}" presName="sibTrans" presStyleCnt="0"/>
      <dgm:spPr/>
    </dgm:pt>
    <dgm:pt modelId="{6D3712FB-3C12-498E-8792-08B62B7C89D5}" type="pres">
      <dgm:prSet presAssocID="{F3E8E507-F7FC-4F30-B4A5-D70C4BFF1B7D}" presName="compNode" presStyleCnt="0"/>
      <dgm:spPr/>
    </dgm:pt>
    <dgm:pt modelId="{F9651D91-7B21-4F07-87E7-AAD8CB91EF40}" type="pres">
      <dgm:prSet presAssocID="{F3E8E507-F7FC-4F30-B4A5-D70C4BFF1B7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810FF7-1B15-4994-B28C-81B0A82F44EF}" type="pres">
      <dgm:prSet presAssocID="{F3E8E507-F7FC-4F30-B4A5-D70C4BFF1B7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EE39D01F-5392-4515-890E-A56C5D7FF352}" type="pres">
      <dgm:prSet presAssocID="{F3E8E507-F7FC-4F30-B4A5-D70C4BFF1B7D}" presName="spaceRect" presStyleCnt="0"/>
      <dgm:spPr/>
    </dgm:pt>
    <dgm:pt modelId="{1A6AF57F-BDBE-4884-8BC5-CB862B27DDBF}" type="pres">
      <dgm:prSet presAssocID="{F3E8E507-F7FC-4F30-B4A5-D70C4BFF1B7D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D91E2A4-9FC7-439F-B72B-E2741CEC61A2}" type="pres">
      <dgm:prSet presAssocID="{333B30D7-DC23-4969-ADB7-FACCD4B1DF85}" presName="sibTrans" presStyleCnt="0"/>
      <dgm:spPr/>
    </dgm:pt>
    <dgm:pt modelId="{849420E5-0C07-4D0A-80FB-217DD23AEA35}" type="pres">
      <dgm:prSet presAssocID="{DF5C0010-53B7-4828-8BA7-3B1F599201D4}" presName="compNode" presStyleCnt="0"/>
      <dgm:spPr/>
    </dgm:pt>
    <dgm:pt modelId="{F4EA78A9-636C-4110-A518-D3B831AC2CD6}" type="pres">
      <dgm:prSet presAssocID="{DF5C0010-53B7-4828-8BA7-3B1F599201D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CEA9089-AD8A-4262-A7F0-1955EFE0C2EB}" type="pres">
      <dgm:prSet presAssocID="{DF5C0010-53B7-4828-8BA7-3B1F599201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7074A7-D4D5-4C49-97D5-AEBE3D8B1656}" type="pres">
      <dgm:prSet presAssocID="{DF5C0010-53B7-4828-8BA7-3B1F599201D4}" presName="spaceRect" presStyleCnt="0"/>
      <dgm:spPr/>
    </dgm:pt>
    <dgm:pt modelId="{09F6F68B-3764-4598-9D36-C0D526C118C7}" type="pres">
      <dgm:prSet presAssocID="{DF5C0010-53B7-4828-8BA7-3B1F599201D4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B4C5B9-D701-426D-8F58-75F27AA7D90E}" type="presOf" srcId="{DF5C0010-53B7-4828-8BA7-3B1F599201D4}" destId="{09F6F68B-3764-4598-9D36-C0D526C118C7}" srcOrd="0" destOrd="0" presId="urn:microsoft.com/office/officeart/2018/5/layout/IconLeafLabelList"/>
    <dgm:cxn modelId="{C0AAC1A9-B407-410D-8A47-66BC226A4582}" srcId="{E7D18909-A2AD-4BC8-B6EF-39916089D0B2}" destId="{238D7C52-F615-4239-AE62-BB522630C34F}" srcOrd="1" destOrd="0" parTransId="{D38D6A7C-BDCF-4A82-987F-175ED41ADF64}" sibTransId="{882E4D2F-7C92-41DD-AB26-0BA677B1FE69}"/>
    <dgm:cxn modelId="{37594B43-628C-4136-8464-4C923EBEF9E8}" type="presOf" srcId="{E7D18909-A2AD-4BC8-B6EF-39916089D0B2}" destId="{2696426E-22D3-4A35-B8E0-2E4136BCC422}" srcOrd="0" destOrd="0" presId="urn:microsoft.com/office/officeart/2018/5/layout/IconLeafLabelList"/>
    <dgm:cxn modelId="{F16C9B34-D0BF-4C4C-A94B-A3798004E694}" srcId="{E7D18909-A2AD-4BC8-B6EF-39916089D0B2}" destId="{EFA2E9C7-FBF6-42BA-9B92-D6354C57B70A}" srcOrd="2" destOrd="0" parTransId="{C0006AF1-6BDD-46EF-AF78-0DB4E25BAD66}" sibTransId="{F436B0C4-99DA-4737-81FB-4B08A1875B2B}"/>
    <dgm:cxn modelId="{92E457E3-1D7D-4D24-ABD0-87E38D27C5D0}" type="presOf" srcId="{238D7C52-F615-4239-AE62-BB522630C34F}" destId="{53C21519-7D14-4EFF-BB92-3CC241A44823}" srcOrd="0" destOrd="0" presId="urn:microsoft.com/office/officeart/2018/5/layout/IconLeafLabelList"/>
    <dgm:cxn modelId="{DEF8E910-E0EB-4CDA-9BCC-24E0995055C0}" srcId="{E7D18909-A2AD-4BC8-B6EF-39916089D0B2}" destId="{DF5C0010-53B7-4828-8BA7-3B1F599201D4}" srcOrd="4" destOrd="0" parTransId="{0ED36008-A083-4504-872B-28A0BC5E3467}" sibTransId="{FBDA9C3C-89A4-4FAC-8856-DA9443ECBDA9}"/>
    <dgm:cxn modelId="{A55E18BD-1868-461F-B5B5-7CAA39495584}" srcId="{E7D18909-A2AD-4BC8-B6EF-39916089D0B2}" destId="{AA828B03-2F50-4B2D-997C-5383120550E1}" srcOrd="0" destOrd="0" parTransId="{5BAED85F-ABD5-4BB7-ABCF-9E11CF76CD9D}" sibTransId="{501899D2-43D9-4D1E-98A3-6766618108DC}"/>
    <dgm:cxn modelId="{7EA62F70-3198-4F50-85FD-2684E15515B6}" type="presOf" srcId="{AA828B03-2F50-4B2D-997C-5383120550E1}" destId="{6470AA1F-6A63-4C01-B2B9-ECCE0B85E1C2}" srcOrd="0" destOrd="0" presId="urn:microsoft.com/office/officeart/2018/5/layout/IconLeafLabelList"/>
    <dgm:cxn modelId="{610C02C3-1A5F-4927-93AE-82C99E7795C3}" srcId="{E7D18909-A2AD-4BC8-B6EF-39916089D0B2}" destId="{F3E8E507-F7FC-4F30-B4A5-D70C4BFF1B7D}" srcOrd="3" destOrd="0" parTransId="{BCD1B452-3513-4564-B7AE-A257AFFB145B}" sibTransId="{333B30D7-DC23-4969-ADB7-FACCD4B1DF85}"/>
    <dgm:cxn modelId="{56C5F8A1-656A-41E9-B3AA-CA0135A29079}" type="presOf" srcId="{EFA2E9C7-FBF6-42BA-9B92-D6354C57B70A}" destId="{10EB34C9-738E-4A04-9403-9BC80CFCDAB1}" srcOrd="0" destOrd="0" presId="urn:microsoft.com/office/officeart/2018/5/layout/IconLeafLabelList"/>
    <dgm:cxn modelId="{4ABF134D-F3D1-4537-8366-88C09D38A38E}" type="presOf" srcId="{F3E8E507-F7FC-4F30-B4A5-D70C4BFF1B7D}" destId="{1A6AF57F-BDBE-4884-8BC5-CB862B27DDBF}" srcOrd="0" destOrd="0" presId="urn:microsoft.com/office/officeart/2018/5/layout/IconLeafLabelList"/>
    <dgm:cxn modelId="{D5FC39E3-61E3-476D-B1C9-3049F3301324}" type="presParOf" srcId="{2696426E-22D3-4A35-B8E0-2E4136BCC422}" destId="{CC37C7EB-A55D-4D0F-8DA7-1C1B881EDFD3}" srcOrd="0" destOrd="0" presId="urn:microsoft.com/office/officeart/2018/5/layout/IconLeafLabelList"/>
    <dgm:cxn modelId="{161E2AA5-2961-415A-BA52-3A7B4BC17F00}" type="presParOf" srcId="{CC37C7EB-A55D-4D0F-8DA7-1C1B881EDFD3}" destId="{0BED4C61-0486-4900-B6EF-730FF8CCA5F5}" srcOrd="0" destOrd="0" presId="urn:microsoft.com/office/officeart/2018/5/layout/IconLeafLabelList"/>
    <dgm:cxn modelId="{1C90BF57-8270-42E8-9341-545B2D2D9A2C}" type="presParOf" srcId="{CC37C7EB-A55D-4D0F-8DA7-1C1B881EDFD3}" destId="{E9AF9B8E-B643-469A-965C-0CBAC9F37B36}" srcOrd="1" destOrd="0" presId="urn:microsoft.com/office/officeart/2018/5/layout/IconLeafLabelList"/>
    <dgm:cxn modelId="{54C621F2-EF25-45E6-8444-75417565BD46}" type="presParOf" srcId="{CC37C7EB-A55D-4D0F-8DA7-1C1B881EDFD3}" destId="{224C175B-3565-4A41-8D52-7709C6FBB977}" srcOrd="2" destOrd="0" presId="urn:microsoft.com/office/officeart/2018/5/layout/IconLeafLabelList"/>
    <dgm:cxn modelId="{BBA41B09-4A88-4901-94A9-31792BA51E57}" type="presParOf" srcId="{CC37C7EB-A55D-4D0F-8DA7-1C1B881EDFD3}" destId="{6470AA1F-6A63-4C01-B2B9-ECCE0B85E1C2}" srcOrd="3" destOrd="0" presId="urn:microsoft.com/office/officeart/2018/5/layout/IconLeafLabelList"/>
    <dgm:cxn modelId="{319FBB07-8C0C-4D0E-B02B-C982C20CD768}" type="presParOf" srcId="{2696426E-22D3-4A35-B8E0-2E4136BCC422}" destId="{E5702A70-D338-46AB-B3B8-5FA4F706DC3F}" srcOrd="1" destOrd="0" presId="urn:microsoft.com/office/officeart/2018/5/layout/IconLeafLabelList"/>
    <dgm:cxn modelId="{CB0495BB-39B4-4EC0-B509-62730869E2F1}" type="presParOf" srcId="{2696426E-22D3-4A35-B8E0-2E4136BCC422}" destId="{33CE5836-B7F1-4B16-8C99-29827A99CE3C}" srcOrd="2" destOrd="0" presId="urn:microsoft.com/office/officeart/2018/5/layout/IconLeafLabelList"/>
    <dgm:cxn modelId="{12F18DA4-8642-4AA6-8F10-1D23B599E7D2}" type="presParOf" srcId="{33CE5836-B7F1-4B16-8C99-29827A99CE3C}" destId="{45ADF1A4-0B2A-477A-985D-AF6F8A474C78}" srcOrd="0" destOrd="0" presId="urn:microsoft.com/office/officeart/2018/5/layout/IconLeafLabelList"/>
    <dgm:cxn modelId="{4ED4EECA-FBC7-4793-B018-C6C3FF4A51E7}" type="presParOf" srcId="{33CE5836-B7F1-4B16-8C99-29827A99CE3C}" destId="{2712579C-9543-487C-9F6E-3A2D2D0176F2}" srcOrd="1" destOrd="0" presId="urn:microsoft.com/office/officeart/2018/5/layout/IconLeafLabelList"/>
    <dgm:cxn modelId="{C6DFF50F-F872-4653-8637-BEBCB62C1D6E}" type="presParOf" srcId="{33CE5836-B7F1-4B16-8C99-29827A99CE3C}" destId="{CE260BAC-9517-4A8D-A9F4-2E775898C616}" srcOrd="2" destOrd="0" presId="urn:microsoft.com/office/officeart/2018/5/layout/IconLeafLabelList"/>
    <dgm:cxn modelId="{36488F88-504B-4DAD-A7D1-1D2BD608D92B}" type="presParOf" srcId="{33CE5836-B7F1-4B16-8C99-29827A99CE3C}" destId="{53C21519-7D14-4EFF-BB92-3CC241A44823}" srcOrd="3" destOrd="0" presId="urn:microsoft.com/office/officeart/2018/5/layout/IconLeafLabelList"/>
    <dgm:cxn modelId="{8715A817-5281-44A0-A127-7BA96C11F6E5}" type="presParOf" srcId="{2696426E-22D3-4A35-B8E0-2E4136BCC422}" destId="{6F8DBFC1-8DE8-489A-8585-5A8218885849}" srcOrd="3" destOrd="0" presId="urn:microsoft.com/office/officeart/2018/5/layout/IconLeafLabelList"/>
    <dgm:cxn modelId="{DC1678FA-4898-4F4E-A7A9-9FB9286DC8F5}" type="presParOf" srcId="{2696426E-22D3-4A35-B8E0-2E4136BCC422}" destId="{049D5C0D-F5EE-4ACE-90E8-438246AABBDE}" srcOrd="4" destOrd="0" presId="urn:microsoft.com/office/officeart/2018/5/layout/IconLeafLabelList"/>
    <dgm:cxn modelId="{52B3B522-57D2-48E1-A49E-7E36A1132FEE}" type="presParOf" srcId="{049D5C0D-F5EE-4ACE-90E8-438246AABBDE}" destId="{2F418B7E-7BE9-4FC8-B170-3D0A2E1DDCD6}" srcOrd="0" destOrd="0" presId="urn:microsoft.com/office/officeart/2018/5/layout/IconLeafLabelList"/>
    <dgm:cxn modelId="{2050D688-7692-4CFA-97CD-264B8E18A70E}" type="presParOf" srcId="{049D5C0D-F5EE-4ACE-90E8-438246AABBDE}" destId="{40F2E653-2522-4372-AA7C-C89A7585589A}" srcOrd="1" destOrd="0" presId="urn:microsoft.com/office/officeart/2018/5/layout/IconLeafLabelList"/>
    <dgm:cxn modelId="{92BD388D-0825-495B-8DE2-31977064C81A}" type="presParOf" srcId="{049D5C0D-F5EE-4ACE-90E8-438246AABBDE}" destId="{5F73C1B6-188A-44A5-BA66-2E1DEC0F6971}" srcOrd="2" destOrd="0" presId="urn:microsoft.com/office/officeart/2018/5/layout/IconLeafLabelList"/>
    <dgm:cxn modelId="{2E11AB59-1A99-4CFC-9D2C-4E30DE37BD57}" type="presParOf" srcId="{049D5C0D-F5EE-4ACE-90E8-438246AABBDE}" destId="{10EB34C9-738E-4A04-9403-9BC80CFCDAB1}" srcOrd="3" destOrd="0" presId="urn:microsoft.com/office/officeart/2018/5/layout/IconLeafLabelList"/>
    <dgm:cxn modelId="{B3B48322-61A5-4DC9-8BF4-E8A4354248F0}" type="presParOf" srcId="{2696426E-22D3-4A35-B8E0-2E4136BCC422}" destId="{14FE8E8E-1352-424F-A93D-CBD62F1382BB}" srcOrd="5" destOrd="0" presId="urn:microsoft.com/office/officeart/2018/5/layout/IconLeafLabelList"/>
    <dgm:cxn modelId="{64F7CB6A-12D0-4590-A159-7D7969A8D737}" type="presParOf" srcId="{2696426E-22D3-4A35-B8E0-2E4136BCC422}" destId="{6D3712FB-3C12-498E-8792-08B62B7C89D5}" srcOrd="6" destOrd="0" presId="urn:microsoft.com/office/officeart/2018/5/layout/IconLeafLabelList"/>
    <dgm:cxn modelId="{9376FCF5-0255-4E9B-B794-C818501955B8}" type="presParOf" srcId="{6D3712FB-3C12-498E-8792-08B62B7C89D5}" destId="{F9651D91-7B21-4F07-87E7-AAD8CB91EF40}" srcOrd="0" destOrd="0" presId="urn:microsoft.com/office/officeart/2018/5/layout/IconLeafLabelList"/>
    <dgm:cxn modelId="{E0043244-2F84-4F23-866C-CD82D838E5C1}" type="presParOf" srcId="{6D3712FB-3C12-498E-8792-08B62B7C89D5}" destId="{53810FF7-1B15-4994-B28C-81B0A82F44EF}" srcOrd="1" destOrd="0" presId="urn:microsoft.com/office/officeart/2018/5/layout/IconLeafLabelList"/>
    <dgm:cxn modelId="{4002C7B4-BD4C-4BF1-9A3D-73543EEF57DC}" type="presParOf" srcId="{6D3712FB-3C12-498E-8792-08B62B7C89D5}" destId="{EE39D01F-5392-4515-890E-A56C5D7FF352}" srcOrd="2" destOrd="0" presId="urn:microsoft.com/office/officeart/2018/5/layout/IconLeafLabelList"/>
    <dgm:cxn modelId="{EEAD0010-C08F-46FD-B203-090E9DCDB97D}" type="presParOf" srcId="{6D3712FB-3C12-498E-8792-08B62B7C89D5}" destId="{1A6AF57F-BDBE-4884-8BC5-CB862B27DDBF}" srcOrd="3" destOrd="0" presId="urn:microsoft.com/office/officeart/2018/5/layout/IconLeafLabelList"/>
    <dgm:cxn modelId="{FB811FAF-EE37-42A4-8077-C8FAC1E5B5F3}" type="presParOf" srcId="{2696426E-22D3-4A35-B8E0-2E4136BCC422}" destId="{5D91E2A4-9FC7-439F-B72B-E2741CEC61A2}" srcOrd="7" destOrd="0" presId="urn:microsoft.com/office/officeart/2018/5/layout/IconLeafLabelList"/>
    <dgm:cxn modelId="{1E90CE3F-3139-4BC2-83FB-AC4967B41615}" type="presParOf" srcId="{2696426E-22D3-4A35-B8E0-2E4136BCC422}" destId="{849420E5-0C07-4D0A-80FB-217DD23AEA35}" srcOrd="8" destOrd="0" presId="urn:microsoft.com/office/officeart/2018/5/layout/IconLeafLabelList"/>
    <dgm:cxn modelId="{7F08571D-8182-4B76-BBA2-AB3A23841D99}" type="presParOf" srcId="{849420E5-0C07-4D0A-80FB-217DD23AEA35}" destId="{F4EA78A9-636C-4110-A518-D3B831AC2CD6}" srcOrd="0" destOrd="0" presId="urn:microsoft.com/office/officeart/2018/5/layout/IconLeafLabelList"/>
    <dgm:cxn modelId="{99B77E72-9CAA-491B-8591-AFF7477065CB}" type="presParOf" srcId="{849420E5-0C07-4D0A-80FB-217DD23AEA35}" destId="{3CEA9089-AD8A-4262-A7F0-1955EFE0C2EB}" srcOrd="1" destOrd="0" presId="urn:microsoft.com/office/officeart/2018/5/layout/IconLeafLabelList"/>
    <dgm:cxn modelId="{F6D634BA-E2B3-40C4-9EC4-B11293AC4626}" type="presParOf" srcId="{849420E5-0C07-4D0A-80FB-217DD23AEA35}" destId="{2E7074A7-D4D5-4C49-97D5-AEBE3D8B1656}" srcOrd="2" destOrd="0" presId="urn:microsoft.com/office/officeart/2018/5/layout/IconLeafLabelList"/>
    <dgm:cxn modelId="{DB02A15E-E443-4F02-9C01-85481F038F66}" type="presParOf" srcId="{849420E5-0C07-4D0A-80FB-217DD23AEA35}" destId="{09F6F68B-3764-4598-9D36-C0D526C118C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6479A4-C5B3-4FA3-9EA3-86C3DB4ED32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059B67-0BCE-4204-9F9C-7DB1496556A6}">
      <dgm:prSet/>
      <dgm:spPr/>
      <dgm:t>
        <a:bodyPr/>
        <a:lstStyle/>
        <a:p>
          <a:r>
            <a:rPr lang="en-US"/>
            <a:t>Introduced in Spring 5 Framework.</a:t>
          </a:r>
        </a:p>
      </dgm:t>
    </dgm:pt>
    <dgm:pt modelId="{558064DD-BC33-4875-9CC0-02EED56DB32C}" type="parTrans" cxnId="{DAFFCC97-BD9D-4C51-B5B7-C947F6E387F8}">
      <dgm:prSet/>
      <dgm:spPr/>
      <dgm:t>
        <a:bodyPr/>
        <a:lstStyle/>
        <a:p>
          <a:endParaRPr lang="en-US"/>
        </a:p>
      </dgm:t>
    </dgm:pt>
    <dgm:pt modelId="{6EA0D9C7-2849-4EE9-AF9F-2BB59827B8EB}" type="sibTrans" cxnId="{DAFFCC97-BD9D-4C51-B5B7-C947F6E387F8}">
      <dgm:prSet/>
      <dgm:spPr/>
      <dgm:t>
        <a:bodyPr/>
        <a:lstStyle/>
        <a:p>
          <a:endParaRPr lang="en-US"/>
        </a:p>
      </dgm:t>
    </dgm:pt>
    <dgm:pt modelId="{84D3D03F-DF22-4963-A3F7-05CD57072173}">
      <dgm:prSet/>
      <dgm:spPr/>
      <dgm:t>
        <a:bodyPr/>
        <a:lstStyle/>
        <a:p>
          <a:r>
            <a:rPr lang="en-US"/>
            <a:t>Reactive Programming</a:t>
          </a:r>
        </a:p>
      </dgm:t>
    </dgm:pt>
    <dgm:pt modelId="{7B30C62D-2CDB-4833-AD75-DA9F0C4442E0}" type="parTrans" cxnId="{8F6ED86E-A82D-4613-851D-98A412FE5069}">
      <dgm:prSet/>
      <dgm:spPr/>
      <dgm:t>
        <a:bodyPr/>
        <a:lstStyle/>
        <a:p>
          <a:endParaRPr lang="en-US"/>
        </a:p>
      </dgm:t>
    </dgm:pt>
    <dgm:pt modelId="{69278FB6-9B9F-4E42-9045-E822C386C79B}" type="sibTrans" cxnId="{8F6ED86E-A82D-4613-851D-98A412FE5069}">
      <dgm:prSet/>
      <dgm:spPr/>
      <dgm:t>
        <a:bodyPr/>
        <a:lstStyle/>
        <a:p>
          <a:endParaRPr lang="en-US"/>
        </a:p>
      </dgm:t>
    </dgm:pt>
    <dgm:pt modelId="{32FA78DC-AC33-478B-936F-05B5DD0973EB}">
      <dgm:prSet/>
      <dgm:spPr/>
      <dgm:t>
        <a:bodyPr/>
        <a:lstStyle/>
        <a:p>
          <a:r>
            <a:rPr lang="en-US"/>
            <a:t>Asynchronous and unblocking Communication</a:t>
          </a:r>
        </a:p>
      </dgm:t>
    </dgm:pt>
    <dgm:pt modelId="{1DA5E3D4-2C12-46A7-B6B1-9DC47967958B}" type="parTrans" cxnId="{F5CDB996-E273-4EB1-B111-D6DE85A44EBB}">
      <dgm:prSet/>
      <dgm:spPr/>
      <dgm:t>
        <a:bodyPr/>
        <a:lstStyle/>
        <a:p>
          <a:endParaRPr lang="en-US"/>
        </a:p>
      </dgm:t>
    </dgm:pt>
    <dgm:pt modelId="{4AEBAB2B-56DA-46B0-A664-33A93A20A71F}" type="sibTrans" cxnId="{F5CDB996-E273-4EB1-B111-D6DE85A44EBB}">
      <dgm:prSet/>
      <dgm:spPr/>
      <dgm:t>
        <a:bodyPr/>
        <a:lstStyle/>
        <a:p>
          <a:endParaRPr lang="en-US"/>
        </a:p>
      </dgm:t>
    </dgm:pt>
    <dgm:pt modelId="{705FDFCD-D67B-C042-B698-9DFCC5BEF06E}" type="pres">
      <dgm:prSet presAssocID="{A46479A4-C5B3-4FA3-9EA3-86C3DB4ED32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85F98E-8F15-F147-AB03-D85A1BA256DF}" type="pres">
      <dgm:prSet presAssocID="{ED059B67-0BCE-4204-9F9C-7DB1496556A6}" presName="thickLine" presStyleLbl="alignNode1" presStyleIdx="0" presStyleCnt="3"/>
      <dgm:spPr/>
    </dgm:pt>
    <dgm:pt modelId="{270B55F5-6FCB-B74F-AC85-33879B57BEAE}" type="pres">
      <dgm:prSet presAssocID="{ED059B67-0BCE-4204-9F9C-7DB1496556A6}" presName="horz1" presStyleCnt="0"/>
      <dgm:spPr/>
    </dgm:pt>
    <dgm:pt modelId="{D1B8C0CD-C6C1-8347-AE29-1DFB2B1E7C64}" type="pres">
      <dgm:prSet presAssocID="{ED059B67-0BCE-4204-9F9C-7DB1496556A6}" presName="tx1" presStyleLbl="revTx" presStyleIdx="0" presStyleCnt="3"/>
      <dgm:spPr/>
      <dgm:t>
        <a:bodyPr/>
        <a:lstStyle/>
        <a:p>
          <a:endParaRPr lang="en-US"/>
        </a:p>
      </dgm:t>
    </dgm:pt>
    <dgm:pt modelId="{B152C82D-EC65-2942-9BA3-B90118E4A204}" type="pres">
      <dgm:prSet presAssocID="{ED059B67-0BCE-4204-9F9C-7DB1496556A6}" presName="vert1" presStyleCnt="0"/>
      <dgm:spPr/>
    </dgm:pt>
    <dgm:pt modelId="{CF89AE38-D1AD-8A48-8FD5-755D88DC3C30}" type="pres">
      <dgm:prSet presAssocID="{84D3D03F-DF22-4963-A3F7-05CD57072173}" presName="thickLine" presStyleLbl="alignNode1" presStyleIdx="1" presStyleCnt="3"/>
      <dgm:spPr/>
    </dgm:pt>
    <dgm:pt modelId="{8131EB46-1EC6-D849-8A2F-96EB967A49C7}" type="pres">
      <dgm:prSet presAssocID="{84D3D03F-DF22-4963-A3F7-05CD57072173}" presName="horz1" presStyleCnt="0"/>
      <dgm:spPr/>
    </dgm:pt>
    <dgm:pt modelId="{ED7F64DA-8263-F541-9D8F-EDFC3F046C01}" type="pres">
      <dgm:prSet presAssocID="{84D3D03F-DF22-4963-A3F7-05CD57072173}" presName="tx1" presStyleLbl="revTx" presStyleIdx="1" presStyleCnt="3"/>
      <dgm:spPr/>
      <dgm:t>
        <a:bodyPr/>
        <a:lstStyle/>
        <a:p>
          <a:endParaRPr lang="en-US"/>
        </a:p>
      </dgm:t>
    </dgm:pt>
    <dgm:pt modelId="{B37A568A-77F1-1E45-8085-B740F265EC6F}" type="pres">
      <dgm:prSet presAssocID="{84D3D03F-DF22-4963-A3F7-05CD57072173}" presName="vert1" presStyleCnt="0"/>
      <dgm:spPr/>
    </dgm:pt>
    <dgm:pt modelId="{C4687B4E-690E-7D40-ADAC-29AC05D285C4}" type="pres">
      <dgm:prSet presAssocID="{32FA78DC-AC33-478B-936F-05B5DD0973EB}" presName="thickLine" presStyleLbl="alignNode1" presStyleIdx="2" presStyleCnt="3"/>
      <dgm:spPr/>
    </dgm:pt>
    <dgm:pt modelId="{74D7B1E8-2230-E249-B701-6B0A91661AA1}" type="pres">
      <dgm:prSet presAssocID="{32FA78DC-AC33-478B-936F-05B5DD0973EB}" presName="horz1" presStyleCnt="0"/>
      <dgm:spPr/>
    </dgm:pt>
    <dgm:pt modelId="{E25D87E3-8B07-5844-88C1-47AB961990FD}" type="pres">
      <dgm:prSet presAssocID="{32FA78DC-AC33-478B-936F-05B5DD0973EB}" presName="tx1" presStyleLbl="revTx" presStyleIdx="2" presStyleCnt="3"/>
      <dgm:spPr/>
      <dgm:t>
        <a:bodyPr/>
        <a:lstStyle/>
        <a:p>
          <a:endParaRPr lang="en-US"/>
        </a:p>
      </dgm:t>
    </dgm:pt>
    <dgm:pt modelId="{40B29434-702F-AD4A-A5BB-60DECDF55392}" type="pres">
      <dgm:prSet presAssocID="{32FA78DC-AC33-478B-936F-05B5DD0973EB}" presName="vert1" presStyleCnt="0"/>
      <dgm:spPr/>
    </dgm:pt>
  </dgm:ptLst>
  <dgm:cxnLst>
    <dgm:cxn modelId="{8F6ED86E-A82D-4613-851D-98A412FE5069}" srcId="{A46479A4-C5B3-4FA3-9EA3-86C3DB4ED323}" destId="{84D3D03F-DF22-4963-A3F7-05CD57072173}" srcOrd="1" destOrd="0" parTransId="{7B30C62D-2CDB-4833-AD75-DA9F0C4442E0}" sibTransId="{69278FB6-9B9F-4E42-9045-E822C386C79B}"/>
    <dgm:cxn modelId="{DAFFCC97-BD9D-4C51-B5B7-C947F6E387F8}" srcId="{A46479A4-C5B3-4FA3-9EA3-86C3DB4ED323}" destId="{ED059B67-0BCE-4204-9F9C-7DB1496556A6}" srcOrd="0" destOrd="0" parTransId="{558064DD-BC33-4875-9CC0-02EED56DB32C}" sibTransId="{6EA0D9C7-2849-4EE9-AF9F-2BB59827B8EB}"/>
    <dgm:cxn modelId="{F5CDB996-E273-4EB1-B111-D6DE85A44EBB}" srcId="{A46479A4-C5B3-4FA3-9EA3-86C3DB4ED323}" destId="{32FA78DC-AC33-478B-936F-05B5DD0973EB}" srcOrd="2" destOrd="0" parTransId="{1DA5E3D4-2C12-46A7-B6B1-9DC47967958B}" sibTransId="{4AEBAB2B-56DA-46B0-A664-33A93A20A71F}"/>
    <dgm:cxn modelId="{AB5D1DAC-AF54-684A-B5B9-CCED71225ACF}" type="presOf" srcId="{ED059B67-0BCE-4204-9F9C-7DB1496556A6}" destId="{D1B8C0CD-C6C1-8347-AE29-1DFB2B1E7C64}" srcOrd="0" destOrd="0" presId="urn:microsoft.com/office/officeart/2008/layout/LinedList"/>
    <dgm:cxn modelId="{8EE40279-3434-7B41-8FBC-12FCC8104304}" type="presOf" srcId="{A46479A4-C5B3-4FA3-9EA3-86C3DB4ED323}" destId="{705FDFCD-D67B-C042-B698-9DFCC5BEF06E}" srcOrd="0" destOrd="0" presId="urn:microsoft.com/office/officeart/2008/layout/LinedList"/>
    <dgm:cxn modelId="{4772D15D-AAB5-824C-9326-AFF4AEEAC115}" type="presOf" srcId="{32FA78DC-AC33-478B-936F-05B5DD0973EB}" destId="{E25D87E3-8B07-5844-88C1-47AB961990FD}" srcOrd="0" destOrd="0" presId="urn:microsoft.com/office/officeart/2008/layout/LinedList"/>
    <dgm:cxn modelId="{C82A9760-C096-3A40-B89F-5A504D060BCD}" type="presOf" srcId="{84D3D03F-DF22-4963-A3F7-05CD57072173}" destId="{ED7F64DA-8263-F541-9D8F-EDFC3F046C01}" srcOrd="0" destOrd="0" presId="urn:microsoft.com/office/officeart/2008/layout/LinedList"/>
    <dgm:cxn modelId="{E306E044-DFE8-5B49-8345-642DCDB8B642}" type="presParOf" srcId="{705FDFCD-D67B-C042-B698-9DFCC5BEF06E}" destId="{1585F98E-8F15-F147-AB03-D85A1BA256DF}" srcOrd="0" destOrd="0" presId="urn:microsoft.com/office/officeart/2008/layout/LinedList"/>
    <dgm:cxn modelId="{4AC170EC-A7D8-D140-B7DF-19FE7D44AA60}" type="presParOf" srcId="{705FDFCD-D67B-C042-B698-9DFCC5BEF06E}" destId="{270B55F5-6FCB-B74F-AC85-33879B57BEAE}" srcOrd="1" destOrd="0" presId="urn:microsoft.com/office/officeart/2008/layout/LinedList"/>
    <dgm:cxn modelId="{E9D30DCE-E667-E64B-A720-C154667DFF03}" type="presParOf" srcId="{270B55F5-6FCB-B74F-AC85-33879B57BEAE}" destId="{D1B8C0CD-C6C1-8347-AE29-1DFB2B1E7C64}" srcOrd="0" destOrd="0" presId="urn:microsoft.com/office/officeart/2008/layout/LinedList"/>
    <dgm:cxn modelId="{BF5F1CC6-3FC8-8546-961F-29A79CA09D1A}" type="presParOf" srcId="{270B55F5-6FCB-B74F-AC85-33879B57BEAE}" destId="{B152C82D-EC65-2942-9BA3-B90118E4A204}" srcOrd="1" destOrd="0" presId="urn:microsoft.com/office/officeart/2008/layout/LinedList"/>
    <dgm:cxn modelId="{4B1971BE-1D4D-E44A-84DE-AA5160ABD4AD}" type="presParOf" srcId="{705FDFCD-D67B-C042-B698-9DFCC5BEF06E}" destId="{CF89AE38-D1AD-8A48-8FD5-755D88DC3C30}" srcOrd="2" destOrd="0" presId="urn:microsoft.com/office/officeart/2008/layout/LinedList"/>
    <dgm:cxn modelId="{DDD09EAB-6579-664A-A3E5-E04E25046F7D}" type="presParOf" srcId="{705FDFCD-D67B-C042-B698-9DFCC5BEF06E}" destId="{8131EB46-1EC6-D849-8A2F-96EB967A49C7}" srcOrd="3" destOrd="0" presId="urn:microsoft.com/office/officeart/2008/layout/LinedList"/>
    <dgm:cxn modelId="{236D54CC-43EB-0A46-9EDB-06B74A0791B2}" type="presParOf" srcId="{8131EB46-1EC6-D849-8A2F-96EB967A49C7}" destId="{ED7F64DA-8263-F541-9D8F-EDFC3F046C01}" srcOrd="0" destOrd="0" presId="urn:microsoft.com/office/officeart/2008/layout/LinedList"/>
    <dgm:cxn modelId="{501D71CB-55B5-2A46-BEE3-7DD8C145D677}" type="presParOf" srcId="{8131EB46-1EC6-D849-8A2F-96EB967A49C7}" destId="{B37A568A-77F1-1E45-8085-B740F265EC6F}" srcOrd="1" destOrd="0" presId="urn:microsoft.com/office/officeart/2008/layout/LinedList"/>
    <dgm:cxn modelId="{73D0C0BD-4B64-E541-A66A-3D6088AF7EB9}" type="presParOf" srcId="{705FDFCD-D67B-C042-B698-9DFCC5BEF06E}" destId="{C4687B4E-690E-7D40-ADAC-29AC05D285C4}" srcOrd="4" destOrd="0" presId="urn:microsoft.com/office/officeart/2008/layout/LinedList"/>
    <dgm:cxn modelId="{738436F7-2B4C-3744-8C11-15B74D3910F0}" type="presParOf" srcId="{705FDFCD-D67B-C042-B698-9DFCC5BEF06E}" destId="{74D7B1E8-2230-E249-B701-6B0A91661AA1}" srcOrd="5" destOrd="0" presId="urn:microsoft.com/office/officeart/2008/layout/LinedList"/>
    <dgm:cxn modelId="{4E7E7D8A-D02A-714B-80B5-4E1218E180D4}" type="presParOf" srcId="{74D7B1E8-2230-E249-B701-6B0A91661AA1}" destId="{E25D87E3-8B07-5844-88C1-47AB961990FD}" srcOrd="0" destOrd="0" presId="urn:microsoft.com/office/officeart/2008/layout/LinedList"/>
    <dgm:cxn modelId="{DD124B8F-316B-A14A-866C-29EA37609B06}" type="presParOf" srcId="{74D7B1E8-2230-E249-B701-6B0A91661AA1}" destId="{40B29434-702F-AD4A-A5BB-60DECDF553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C7BDA-8C72-45AB-9BDC-DA3764E9A90E}">
      <dsp:nvSpPr>
        <dsp:cNvPr id="0" name=""/>
        <dsp:cNvSpPr/>
      </dsp:nvSpPr>
      <dsp:spPr>
        <a:xfrm>
          <a:off x="862601" y="368103"/>
          <a:ext cx="1259299" cy="1259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75771-8DE3-45DD-A228-FBF03F872120}">
      <dsp:nvSpPr>
        <dsp:cNvPr id="0" name=""/>
        <dsp:cNvSpPr/>
      </dsp:nvSpPr>
      <dsp:spPr>
        <a:xfrm>
          <a:off x="1130976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906A5-67CC-45C3-A4F4-C2172A4070F1}">
      <dsp:nvSpPr>
        <dsp:cNvPr id="0" name=""/>
        <dsp:cNvSpPr/>
      </dsp:nvSpPr>
      <dsp:spPr>
        <a:xfrm>
          <a:off x="460038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2100" kern="1200"/>
            <a:t>Simple to develop.</a:t>
          </a:r>
          <a:endParaRPr lang="en-US" sz="2100" kern="1200"/>
        </a:p>
      </dsp:txBody>
      <dsp:txXfrm>
        <a:off x="460038" y="2019644"/>
        <a:ext cx="2064425" cy="720000"/>
      </dsp:txXfrm>
    </dsp:sp>
    <dsp:sp modelId="{B6718234-959C-47C8-AD5B-59869BEE3D7D}">
      <dsp:nvSpPr>
        <dsp:cNvPr id="0" name=""/>
        <dsp:cNvSpPr/>
      </dsp:nvSpPr>
      <dsp:spPr>
        <a:xfrm>
          <a:off x="3288300" y="368103"/>
          <a:ext cx="1259299" cy="1259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69400-F949-4993-8BC7-C8DE3F000E52}">
      <dsp:nvSpPr>
        <dsp:cNvPr id="0" name=""/>
        <dsp:cNvSpPr/>
      </dsp:nvSpPr>
      <dsp:spPr>
        <a:xfrm>
          <a:off x="35566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13B9D-E4F3-44B6-A123-87B1C3EFD8D9}">
      <dsp:nvSpPr>
        <dsp:cNvPr id="0" name=""/>
        <dsp:cNvSpPr/>
      </dsp:nvSpPr>
      <dsp:spPr>
        <a:xfrm>
          <a:off x="28857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2100" kern="1200"/>
            <a:t>Simple to test.</a:t>
          </a:r>
          <a:endParaRPr lang="en-US" sz="2100" kern="1200"/>
        </a:p>
      </dsp:txBody>
      <dsp:txXfrm>
        <a:off x="2885737" y="2019644"/>
        <a:ext cx="2064425" cy="720000"/>
      </dsp:txXfrm>
    </dsp:sp>
    <dsp:sp modelId="{8642A6B5-AC3A-457E-94E7-AD14BB70E3EE}">
      <dsp:nvSpPr>
        <dsp:cNvPr id="0" name=""/>
        <dsp:cNvSpPr/>
      </dsp:nvSpPr>
      <dsp:spPr>
        <a:xfrm>
          <a:off x="5714000" y="368103"/>
          <a:ext cx="1259299" cy="1259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074AD-4E05-451A-921A-C73CA1AF62DC}">
      <dsp:nvSpPr>
        <dsp:cNvPr id="0" name=""/>
        <dsp:cNvSpPr/>
      </dsp:nvSpPr>
      <dsp:spPr>
        <a:xfrm>
          <a:off x="59823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1137B-36A8-4159-854F-A39762DD0C23}">
      <dsp:nvSpPr>
        <dsp:cNvPr id="0" name=""/>
        <dsp:cNvSpPr/>
      </dsp:nvSpPr>
      <dsp:spPr>
        <a:xfrm>
          <a:off x="53114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2100" kern="1200"/>
            <a:t>Simple to deploy.</a:t>
          </a:r>
          <a:endParaRPr lang="en-US" sz="2100" kern="1200"/>
        </a:p>
      </dsp:txBody>
      <dsp:txXfrm>
        <a:off x="5311437" y="2019644"/>
        <a:ext cx="2064425" cy="720000"/>
      </dsp:txXfrm>
    </dsp:sp>
    <dsp:sp modelId="{6785C5BF-C889-42EE-98F9-2871158DFDB3}">
      <dsp:nvSpPr>
        <dsp:cNvPr id="0" name=""/>
        <dsp:cNvSpPr/>
      </dsp:nvSpPr>
      <dsp:spPr>
        <a:xfrm>
          <a:off x="8139699" y="368103"/>
          <a:ext cx="1259299" cy="1259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5CF30-A875-474B-A815-1CD2E28DEA37}">
      <dsp:nvSpPr>
        <dsp:cNvPr id="0" name=""/>
        <dsp:cNvSpPr/>
      </dsp:nvSpPr>
      <dsp:spPr>
        <a:xfrm>
          <a:off x="8408074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EABDC-AAA7-4BF5-B83F-980A9D58D354}">
      <dsp:nvSpPr>
        <dsp:cNvPr id="0" name=""/>
        <dsp:cNvSpPr/>
      </dsp:nvSpPr>
      <dsp:spPr>
        <a:xfrm>
          <a:off x="7737136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2100" kern="1200"/>
            <a:t>Simple to scale horizontally.</a:t>
          </a:r>
          <a:endParaRPr lang="en-US" sz="2100" kern="1200"/>
        </a:p>
      </dsp:txBody>
      <dsp:txXfrm>
        <a:off x="7737136" y="2019644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19C35-FECD-4B70-BBFB-9E73D728BD5D}">
      <dsp:nvSpPr>
        <dsp:cNvPr id="0" name=""/>
        <dsp:cNvSpPr/>
      </dsp:nvSpPr>
      <dsp:spPr>
        <a:xfrm>
          <a:off x="291748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BC480-53FE-422C-97E5-DDB85DD9418F}">
      <dsp:nvSpPr>
        <dsp:cNvPr id="0" name=""/>
        <dsp:cNvSpPr/>
      </dsp:nvSpPr>
      <dsp:spPr>
        <a:xfrm>
          <a:off x="48575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57ECC-AC9A-413C-8091-7F0C93285B84}">
      <dsp:nvSpPr>
        <dsp:cNvPr id="0" name=""/>
        <dsp:cNvSpPr/>
      </dsp:nvSpPr>
      <dsp:spPr>
        <a:xfrm>
          <a:off x="734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Large code base.</a:t>
          </a:r>
          <a:endParaRPr lang="en-US" sz="1700" kern="1200"/>
        </a:p>
      </dsp:txBody>
      <dsp:txXfrm>
        <a:off x="734" y="1852350"/>
        <a:ext cx="1492382" cy="596953"/>
      </dsp:txXfrm>
    </dsp:sp>
    <dsp:sp modelId="{6D960592-869C-4F19-A17C-8F62830299B2}">
      <dsp:nvSpPr>
        <dsp:cNvPr id="0" name=""/>
        <dsp:cNvSpPr/>
      </dsp:nvSpPr>
      <dsp:spPr>
        <a:xfrm>
          <a:off x="2045298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73E14-1FBC-4959-AF3E-9BDBA0F5A1AA}">
      <dsp:nvSpPr>
        <dsp:cNvPr id="0" name=""/>
        <dsp:cNvSpPr/>
      </dsp:nvSpPr>
      <dsp:spPr>
        <a:xfrm>
          <a:off x="223930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1D80-B3CD-4B98-A19A-C1CCE60FE360}">
      <dsp:nvSpPr>
        <dsp:cNvPr id="0" name=""/>
        <dsp:cNvSpPr/>
      </dsp:nvSpPr>
      <dsp:spPr>
        <a:xfrm>
          <a:off x="17542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Scaling.</a:t>
          </a:r>
          <a:endParaRPr lang="en-US" sz="1700" kern="1200"/>
        </a:p>
      </dsp:txBody>
      <dsp:txXfrm>
        <a:off x="1754283" y="1852350"/>
        <a:ext cx="1492382" cy="596953"/>
      </dsp:txXfrm>
    </dsp:sp>
    <dsp:sp modelId="{30A9F11B-39DF-4DE5-BDB8-25C8A3A61323}">
      <dsp:nvSpPr>
        <dsp:cNvPr id="0" name=""/>
        <dsp:cNvSpPr/>
      </dsp:nvSpPr>
      <dsp:spPr>
        <a:xfrm>
          <a:off x="3798848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494B7-737A-4D5B-817D-50FAA53FC95F}">
      <dsp:nvSpPr>
        <dsp:cNvPr id="0" name=""/>
        <dsp:cNvSpPr/>
      </dsp:nvSpPr>
      <dsp:spPr>
        <a:xfrm>
          <a:off x="399285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DA9C1-180A-4F32-AD9E-CA19FAC9EEE3}">
      <dsp:nvSpPr>
        <dsp:cNvPr id="0" name=""/>
        <dsp:cNvSpPr/>
      </dsp:nvSpPr>
      <dsp:spPr>
        <a:xfrm>
          <a:off x="350783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Overloaded.</a:t>
          </a:r>
          <a:endParaRPr lang="en-US" sz="1700" kern="1200"/>
        </a:p>
      </dsp:txBody>
      <dsp:txXfrm>
        <a:off x="3507833" y="1852350"/>
        <a:ext cx="1492382" cy="596953"/>
      </dsp:txXfrm>
    </dsp:sp>
    <dsp:sp modelId="{E07F7BEA-D644-4EBA-B1BD-CEB7BFA8ABBF}">
      <dsp:nvSpPr>
        <dsp:cNvPr id="0" name=""/>
        <dsp:cNvSpPr/>
      </dsp:nvSpPr>
      <dsp:spPr>
        <a:xfrm>
          <a:off x="5552398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BDD59-C25C-4909-9B06-05215D6C55E2}">
      <dsp:nvSpPr>
        <dsp:cNvPr id="0" name=""/>
        <dsp:cNvSpPr/>
      </dsp:nvSpPr>
      <dsp:spPr>
        <a:xfrm>
          <a:off x="574640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6188D-52C6-4760-BCC7-8DF92891F1AA}">
      <dsp:nvSpPr>
        <dsp:cNvPr id="0" name=""/>
        <dsp:cNvSpPr/>
      </dsp:nvSpPr>
      <dsp:spPr>
        <a:xfrm>
          <a:off x="52613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Change technology.</a:t>
          </a:r>
          <a:endParaRPr lang="en-US" sz="1700" kern="1200"/>
        </a:p>
      </dsp:txBody>
      <dsp:txXfrm>
        <a:off x="5261383" y="1852350"/>
        <a:ext cx="1492382" cy="596953"/>
      </dsp:txXfrm>
    </dsp:sp>
    <dsp:sp modelId="{5618AA43-37B1-4CE8-897B-C614E73FC0C1}">
      <dsp:nvSpPr>
        <dsp:cNvPr id="0" name=""/>
        <dsp:cNvSpPr/>
      </dsp:nvSpPr>
      <dsp:spPr>
        <a:xfrm>
          <a:off x="7305947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8C64B-B551-4EF2-A363-F5D0A26C90A1}">
      <dsp:nvSpPr>
        <dsp:cNvPr id="0" name=""/>
        <dsp:cNvSpPr/>
      </dsp:nvSpPr>
      <dsp:spPr>
        <a:xfrm>
          <a:off x="749995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83CF6-42C2-4395-9100-149DC866F54B}">
      <dsp:nvSpPr>
        <dsp:cNvPr id="0" name=""/>
        <dsp:cNvSpPr/>
      </dsp:nvSpPr>
      <dsp:spPr>
        <a:xfrm>
          <a:off x="701493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Deployment challenges.</a:t>
          </a:r>
          <a:endParaRPr lang="en-US" sz="1700" kern="1200"/>
        </a:p>
      </dsp:txBody>
      <dsp:txXfrm>
        <a:off x="7014933" y="1852350"/>
        <a:ext cx="1492382" cy="596953"/>
      </dsp:txXfrm>
    </dsp:sp>
    <dsp:sp modelId="{78460A6C-CBCD-4668-98E3-DC67BF732E90}">
      <dsp:nvSpPr>
        <dsp:cNvPr id="0" name=""/>
        <dsp:cNvSpPr/>
      </dsp:nvSpPr>
      <dsp:spPr>
        <a:xfrm>
          <a:off x="9059497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BD55F-71FB-41AD-ACB4-8A146A4D3699}">
      <dsp:nvSpPr>
        <dsp:cNvPr id="0" name=""/>
        <dsp:cNvSpPr/>
      </dsp:nvSpPr>
      <dsp:spPr>
        <a:xfrm>
          <a:off x="925350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87652-BB4E-42D7-9136-6E06F8BA2997}">
      <dsp:nvSpPr>
        <dsp:cNvPr id="0" name=""/>
        <dsp:cNvSpPr/>
      </dsp:nvSpPr>
      <dsp:spPr>
        <a:xfrm>
          <a:off x="87684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700" kern="1200"/>
            <a:t>Big database.</a:t>
          </a:r>
          <a:endParaRPr lang="en-US" sz="1700" kern="1200"/>
        </a:p>
      </dsp:txBody>
      <dsp:txXfrm>
        <a:off x="8768483" y="1852350"/>
        <a:ext cx="1492382" cy="596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D4C61-0486-4900-B6EF-730FF8CCA5F5}">
      <dsp:nvSpPr>
        <dsp:cNvPr id="0" name=""/>
        <dsp:cNvSpPr/>
      </dsp:nvSpPr>
      <dsp:spPr>
        <a:xfrm>
          <a:off x="351799" y="47098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9B8E-B643-469A-965C-0CBAC9F37B36}">
      <dsp:nvSpPr>
        <dsp:cNvPr id="0" name=""/>
        <dsp:cNvSpPr/>
      </dsp:nvSpPr>
      <dsp:spPr>
        <a:xfrm>
          <a:off x="585799" y="70498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0AA1F-6A63-4C01-B2B9-ECCE0B85E1C2}">
      <dsp:nvSpPr>
        <dsp:cNvPr id="0" name=""/>
        <dsp:cNvSpPr/>
      </dsp:nvSpPr>
      <dsp:spPr>
        <a:xfrm>
          <a:off x="799" y="19109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Small, independent, and loosely coupled.</a:t>
          </a:r>
          <a:endParaRPr lang="en-US" sz="1500" kern="1200"/>
        </a:p>
      </dsp:txBody>
      <dsp:txXfrm>
        <a:off x="799" y="1910987"/>
        <a:ext cx="1800000" cy="720000"/>
      </dsp:txXfrm>
    </dsp:sp>
    <dsp:sp modelId="{45ADF1A4-0B2A-477A-985D-AF6F8A474C78}">
      <dsp:nvSpPr>
        <dsp:cNvPr id="0" name=""/>
        <dsp:cNvSpPr/>
      </dsp:nvSpPr>
      <dsp:spPr>
        <a:xfrm>
          <a:off x="2466799" y="47098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2579C-9543-487C-9F6E-3A2D2D0176F2}">
      <dsp:nvSpPr>
        <dsp:cNvPr id="0" name=""/>
        <dsp:cNvSpPr/>
      </dsp:nvSpPr>
      <dsp:spPr>
        <a:xfrm>
          <a:off x="2700799" y="70498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21519-7D14-4EFF-BB92-3CC241A44823}">
      <dsp:nvSpPr>
        <dsp:cNvPr id="0" name=""/>
        <dsp:cNvSpPr/>
      </dsp:nvSpPr>
      <dsp:spPr>
        <a:xfrm>
          <a:off x="2115799" y="19109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A separate codebase.</a:t>
          </a:r>
          <a:endParaRPr lang="en-US" sz="1500" kern="1200"/>
        </a:p>
      </dsp:txBody>
      <dsp:txXfrm>
        <a:off x="2115799" y="1910987"/>
        <a:ext cx="1800000" cy="720000"/>
      </dsp:txXfrm>
    </dsp:sp>
    <dsp:sp modelId="{2F418B7E-7BE9-4FC8-B170-3D0A2E1DDCD6}">
      <dsp:nvSpPr>
        <dsp:cNvPr id="0" name=""/>
        <dsp:cNvSpPr/>
      </dsp:nvSpPr>
      <dsp:spPr>
        <a:xfrm>
          <a:off x="4581799" y="47098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2E653-2522-4372-AA7C-C89A7585589A}">
      <dsp:nvSpPr>
        <dsp:cNvPr id="0" name=""/>
        <dsp:cNvSpPr/>
      </dsp:nvSpPr>
      <dsp:spPr>
        <a:xfrm>
          <a:off x="4815799" y="70498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B34C9-738E-4A04-9403-9BC80CFCDAB1}">
      <dsp:nvSpPr>
        <dsp:cNvPr id="0" name=""/>
        <dsp:cNvSpPr/>
      </dsp:nvSpPr>
      <dsp:spPr>
        <a:xfrm>
          <a:off x="4230799" y="19109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Deployed independently. </a:t>
          </a:r>
          <a:endParaRPr lang="en-US" sz="1500" kern="1200"/>
        </a:p>
      </dsp:txBody>
      <dsp:txXfrm>
        <a:off x="4230799" y="1910987"/>
        <a:ext cx="1800000" cy="720000"/>
      </dsp:txXfrm>
    </dsp:sp>
    <dsp:sp modelId="{F9651D91-7B21-4F07-87E7-AAD8CB91EF40}">
      <dsp:nvSpPr>
        <dsp:cNvPr id="0" name=""/>
        <dsp:cNvSpPr/>
      </dsp:nvSpPr>
      <dsp:spPr>
        <a:xfrm>
          <a:off x="6696799" y="47098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10FF7-1B15-4994-B28C-81B0A82F44EF}">
      <dsp:nvSpPr>
        <dsp:cNvPr id="0" name=""/>
        <dsp:cNvSpPr/>
      </dsp:nvSpPr>
      <dsp:spPr>
        <a:xfrm>
          <a:off x="6930800" y="70498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AF57F-BDBE-4884-8BC5-CB862B27DDBF}">
      <dsp:nvSpPr>
        <dsp:cNvPr id="0" name=""/>
        <dsp:cNvSpPr/>
      </dsp:nvSpPr>
      <dsp:spPr>
        <a:xfrm>
          <a:off x="6345799" y="19109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Persisting the Data.</a:t>
          </a:r>
          <a:endParaRPr lang="en-US" sz="1500" kern="1200"/>
        </a:p>
      </dsp:txBody>
      <dsp:txXfrm>
        <a:off x="6345799" y="1910987"/>
        <a:ext cx="1800000" cy="720000"/>
      </dsp:txXfrm>
    </dsp:sp>
    <dsp:sp modelId="{F4EA78A9-636C-4110-A518-D3B831AC2CD6}">
      <dsp:nvSpPr>
        <dsp:cNvPr id="0" name=""/>
        <dsp:cNvSpPr/>
      </dsp:nvSpPr>
      <dsp:spPr>
        <a:xfrm>
          <a:off x="8811800" y="47098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A9089-AD8A-4262-A7F0-1955EFE0C2EB}">
      <dsp:nvSpPr>
        <dsp:cNvPr id="0" name=""/>
        <dsp:cNvSpPr/>
      </dsp:nvSpPr>
      <dsp:spPr>
        <a:xfrm>
          <a:off x="9045800" y="70498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6F68B-3764-4598-9D36-C0D526C118C7}">
      <dsp:nvSpPr>
        <dsp:cNvPr id="0" name=""/>
        <dsp:cNvSpPr/>
      </dsp:nvSpPr>
      <dsp:spPr>
        <a:xfrm>
          <a:off x="8460800" y="19109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kern="1200"/>
            <a:t>Hybrid technologies.</a:t>
          </a:r>
          <a:endParaRPr lang="en-US" sz="1500" kern="1200"/>
        </a:p>
      </dsp:txBody>
      <dsp:txXfrm>
        <a:off x="8460800" y="1910987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5F98E-8F15-F147-AB03-D85A1BA256DF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8C0CD-C6C1-8347-AE29-1DFB2B1E7C64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Introduced in Spring 5 Framework.</a:t>
          </a:r>
        </a:p>
      </dsp:txBody>
      <dsp:txXfrm>
        <a:off x="0" y="2406"/>
        <a:ext cx="5607050" cy="1640929"/>
      </dsp:txXfrm>
    </dsp:sp>
    <dsp:sp modelId="{CF89AE38-D1AD-8A48-8FD5-755D88DC3C30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7F64DA-8263-F541-9D8F-EDFC3F046C01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Reactive Programming</a:t>
          </a:r>
        </a:p>
      </dsp:txBody>
      <dsp:txXfrm>
        <a:off x="0" y="1643335"/>
        <a:ext cx="5607050" cy="1640929"/>
      </dsp:txXfrm>
    </dsp:sp>
    <dsp:sp modelId="{C4687B4E-690E-7D40-ADAC-29AC05D285C4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5D87E3-8B07-5844-88C1-47AB961990FD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Asynchronous and unblocking Communication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67A72-F0D0-0A42-85FF-F8F53D25F49A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7EE3-AC37-114D-8A01-A29AC82D2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1.We create a service discovery like Eureka or Consul, where each service instance registers when bootstrapped.</a:t>
            </a:r>
          </a:p>
          <a:p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Eureka server maintains a service registry; it maintains all the instances of the service as a key/value map, where the {service id} of your microservice serves as the key and instances serve as the value. </a:t>
            </a:r>
          </a:p>
          <a:p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3.If one microservice wants to communicate with another microservice, it generally looks up the service registry using </a:t>
            </a:r>
            <a:r>
              <a:rPr lang="en-IN" sz="20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DiscoveryClient</a:t>
            </a:r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4.Eureka server returns all the instances of the calling microservice to the caller service. </a:t>
            </a:r>
          </a:p>
          <a:p>
            <a:r>
              <a:rPr lang="en-IN" sz="2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Then it was a caller service headache which instance it calls.</a:t>
            </a:r>
          </a:p>
          <a:p>
            <a:endParaRPr lang="en-IN" sz="20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20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balancing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efficiently distributing incoming network traffic across a group of backend servers, also known as a </a:t>
            </a:r>
            <a:r>
              <a:rPr lang="en-I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farm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I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pool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load balancer performs the following functions:</a:t>
            </a:r>
          </a:p>
          <a:p>
            <a:pPr fontAlgn="base"/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Distributes client requests or network load efficiently across multiple servers</a:t>
            </a:r>
          </a:p>
          <a:p>
            <a:pPr fontAlgn="base"/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 high availability and reliability by sending requests only to servers that are online</a:t>
            </a:r>
          </a:p>
          <a:p>
            <a:pPr fontAlgn="base"/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the flexibility to add or subtract servers as demand dictates</a:t>
            </a:r>
          </a:p>
          <a:p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7EE3-AC37-114D-8A01-A29AC82D2E5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4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01/currency-exchange/from/USD/to/INR" TargetMode="External"/><Relationship Id="rId3" Type="http://schemas.openxmlformats.org/officeDocument/2006/relationships/hyperlink" Target="http://localhost:8888/limits-service/default" TargetMode="External"/><Relationship Id="rId7" Type="http://schemas.openxmlformats.org/officeDocument/2006/relationships/hyperlink" Target="http://localhost:8000/currency-exchange/from/EUR/to/INR" TargetMode="External"/><Relationship Id="rId2" Type="http://schemas.openxmlformats.org/officeDocument/2006/relationships/hyperlink" Target="http://localhost:8080/limi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100/currency-converter-feign/from/EUR/to/INR/quantity/10000" TargetMode="External"/><Relationship Id="rId11" Type="http://schemas.openxmlformats.org/officeDocument/2006/relationships/hyperlink" Target="http://localhost:8765/currency-conversion-service/currency-converter-feign/from/USD/to/INR/quantity/10" TargetMode="External"/><Relationship Id="rId5" Type="http://schemas.openxmlformats.org/officeDocument/2006/relationships/hyperlink" Target="http://localhost:8100/currency-converter/from/USD/to/INR/usr/local/var/log/rabbitmq/rabbit@localhost.log/usr/local/var/log/rabbitmq/rabbit@localhost.logquantity/10" TargetMode="External"/><Relationship Id="rId10" Type="http://schemas.openxmlformats.org/officeDocument/2006/relationships/hyperlink" Target="http://localhost:8765/currency-exchange-service/currency-exchange/from/EUR/to/INR" TargetMode="External"/><Relationship Id="rId4" Type="http://schemas.openxmlformats.org/officeDocument/2006/relationships/hyperlink" Target="http://localhost:8888/limits-service/dev" TargetMode="External"/><Relationship Id="rId9" Type="http://schemas.openxmlformats.org/officeDocument/2006/relationships/hyperlink" Target="http://localhost:8761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framework/docs/current/javadoc-api/org/springframework/core/env/Environmen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ikeyCohen1/edge-architecture-ieee-international-conference-on-cloud-engineering-32240146/27" TargetMode="External"/><Relationship Id="rId2" Type="http://schemas.openxmlformats.org/officeDocument/2006/relationships/hyperlink" Target="https://github.com/Netflix/zuu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6D840-E6C5-FC48-BE33-A4BD8DEE5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000" kern="1200" cap="all" spc="200" baseline="0">
                <a:latin typeface="+mj-lt"/>
                <a:ea typeface="+mj-ea"/>
                <a:cs typeface="+mj-cs"/>
              </a:rPr>
              <a:t/>
            </a:r>
            <a:br>
              <a:rPr lang="en-US" sz="5000" kern="1200" cap="all" spc="200" baseline="0">
                <a:latin typeface="+mj-lt"/>
                <a:ea typeface="+mj-ea"/>
                <a:cs typeface="+mj-cs"/>
              </a:rPr>
            </a:br>
            <a:r>
              <a:rPr lang="en-US" sz="5000" kern="1200" cap="all" spc="200" baseline="0">
                <a:latin typeface="+mj-lt"/>
                <a:ea typeface="+mj-ea"/>
                <a:cs typeface="+mj-cs"/>
              </a:rPr>
              <a:t>microservices using Spring Boot </a:t>
            </a:r>
          </a:p>
        </p:txBody>
      </p:sp>
    </p:spTree>
    <p:extLst>
      <p:ext uri="{BB962C8B-B14F-4D97-AF65-F5344CB8AC3E}">
        <p14:creationId xmlns:p14="http://schemas.microsoft.com/office/powerpoint/2010/main" val="1190605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4EC9-A3C9-9743-817E-E9BE8E2F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5FFD-F439-5D45-A6B2-C4A96157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91306"/>
          </a:xfrm>
        </p:spPr>
        <p:txBody>
          <a:bodyPr>
            <a:normAutofit fontScale="70000" lnSpcReduction="20000"/>
          </a:bodyPr>
          <a:lstStyle/>
          <a:p>
            <a:r>
              <a:rPr lang="en-IN" sz="2600" dirty="0"/>
              <a:t>Dynamic Scale Up and Down. </a:t>
            </a:r>
          </a:p>
          <a:p>
            <a:pPr lvl="1"/>
            <a:r>
              <a:rPr lang="en-IN" sz="2200" dirty="0"/>
              <a:t>Naming Server (Eureka)</a:t>
            </a:r>
          </a:p>
          <a:p>
            <a:pPr lvl="1"/>
            <a:r>
              <a:rPr lang="en-IN" sz="2200" dirty="0"/>
              <a:t>Ribbon (Client Side Load Balancing)</a:t>
            </a:r>
          </a:p>
          <a:p>
            <a:pPr lvl="1"/>
            <a:r>
              <a:rPr lang="en-IN" sz="2200" dirty="0"/>
              <a:t>Feign (Easier REST Clients)</a:t>
            </a:r>
          </a:p>
          <a:p>
            <a:r>
              <a:rPr lang="en-IN" sz="2600" dirty="0"/>
              <a:t>Visibility and Monitoring</a:t>
            </a:r>
          </a:p>
          <a:p>
            <a:pPr lvl="1"/>
            <a:r>
              <a:rPr lang="en-IN" sz="2200" dirty="0" err="1"/>
              <a:t>Zipkin</a:t>
            </a:r>
            <a:r>
              <a:rPr lang="en-IN" sz="2200" dirty="0"/>
              <a:t> Distributed Tracing</a:t>
            </a:r>
          </a:p>
          <a:p>
            <a:pPr lvl="1"/>
            <a:r>
              <a:rPr lang="en-IN" sz="2200" dirty="0"/>
              <a:t>Netflix API Gateway ZUUL</a:t>
            </a:r>
          </a:p>
          <a:p>
            <a:r>
              <a:rPr lang="en-IN" sz="2600" dirty="0"/>
              <a:t>Configuration Management</a:t>
            </a:r>
          </a:p>
          <a:p>
            <a:pPr lvl="1"/>
            <a:r>
              <a:rPr lang="en-IN" sz="2200" dirty="0"/>
              <a:t>Spring Cloud Config Server</a:t>
            </a:r>
          </a:p>
          <a:p>
            <a:r>
              <a:rPr lang="en-IN" sz="2600" dirty="0"/>
              <a:t>Fault Tolerance</a:t>
            </a:r>
          </a:p>
          <a:p>
            <a:pPr lvl="1"/>
            <a:r>
              <a:rPr lang="en-IN" sz="2200" dirty="0" err="1"/>
              <a:t>Hystrix</a:t>
            </a:r>
            <a:endParaRPr lang="en-IN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B0CF6-0C48-A24B-BCDC-9C722C6A2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42" r="13985" b="22364"/>
          <a:stretch/>
        </p:blipFill>
        <p:spPr>
          <a:xfrm>
            <a:off x="1732460" y="1124712"/>
            <a:ext cx="8727079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3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66A9AE5-69DF-4153-B35A-94BDEF32E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9B5318-27A8-4E50-80D9-B92D4F28EA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E6577-F3F9-0342-90AA-96D29915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15" y="925551"/>
            <a:ext cx="7828156" cy="49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2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4FCD5C-7443-4EBD-B37B-EAB86BF090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920" y="804334"/>
            <a:ext cx="10550161" cy="510226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E9B40-C467-4CDE-8CC1-38533731D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968883"/>
            <a:ext cx="10222992" cy="4773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A7DF65-1E56-364D-90F6-69E3BC7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115949"/>
            <a:ext cx="9472613" cy="462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6CDF-CFBD-4245-B1C9-B9E1CF27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730" y="278892"/>
            <a:ext cx="7729728" cy="764096"/>
          </a:xfrm>
        </p:spPr>
        <p:txBody>
          <a:bodyPr/>
          <a:lstStyle/>
          <a:p>
            <a:r>
              <a:rPr lang="en-US" dirty="0"/>
              <a:t>URLS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1F5F37-B7D3-914E-9F04-F2ED8BA414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953112"/>
              </p:ext>
            </p:extLst>
          </p:nvPr>
        </p:nvGraphicFramePr>
        <p:xfrm>
          <a:off x="500063" y="1271588"/>
          <a:ext cx="10887076" cy="5307520"/>
        </p:xfrm>
        <a:graphic>
          <a:graphicData uri="http://schemas.openxmlformats.org/drawingml/2006/table">
            <a:tbl>
              <a:tblPr/>
              <a:tblGrid>
                <a:gridCol w="5443538">
                  <a:extLst>
                    <a:ext uri="{9D8B030D-6E8A-4147-A177-3AD203B41FA5}">
                      <a16:colId xmlns:a16="http://schemas.microsoft.com/office/drawing/2014/main" val="792761327"/>
                    </a:ext>
                  </a:extLst>
                </a:gridCol>
                <a:gridCol w="5443538">
                  <a:extLst>
                    <a:ext uri="{9D8B030D-6E8A-4147-A177-3AD203B41FA5}">
                      <a16:colId xmlns:a16="http://schemas.microsoft.com/office/drawing/2014/main" val="1764782189"/>
                    </a:ext>
                  </a:extLst>
                </a:gridCol>
              </a:tblGrid>
              <a:tr h="291253">
                <a:tc>
                  <a:txBody>
                    <a:bodyPr/>
                    <a:lstStyle/>
                    <a:p>
                      <a:r>
                        <a:rPr lang="en-IN" sz="1400" b="1" dirty="0">
                          <a:effectLst/>
                        </a:rPr>
                        <a:t>Application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effectLst/>
                        </a:rPr>
                        <a:t>URL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6054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Limits Service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http://localhost:8080/limits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35787"/>
                  </a:ext>
                </a:extLst>
              </a:tr>
              <a:tr h="685496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Spring Cloud Config Server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http://localhost:8888/limits-service/default</a:t>
                      </a:r>
                      <a:r>
                        <a:rPr lang="en-IN" sz="1400">
                          <a:effectLst/>
                        </a:rPr>
                        <a:t> </a:t>
                      </a:r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http://localhost:8888/limits-service/dev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079723"/>
                  </a:ext>
                </a:extLst>
              </a:tr>
              <a:tr h="108676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Currency Converter Service - Direct Call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http://localhost:8100/currency-converter/from/USD/to/INR//usr/local/var/log/rabbitmq/rabbit@localhost.log/usr/local/var/log/rabbitmq/rabbit@localhost.logquantity/10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36939"/>
                  </a:ext>
                </a:extLst>
              </a:tr>
              <a:tr h="487976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Currency Converter Service - Feign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http://localhost:8100/currency-converter-feign/from/EUR/to/INR/quantity/10000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277707"/>
                  </a:ext>
                </a:extLst>
              </a:tr>
              <a:tr h="88613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Currency Exchange Service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http://localhost:8000/currency-exchange/from/EUR/to/INR</a:t>
                      </a:r>
                      <a:r>
                        <a:rPr lang="en-IN" sz="1400">
                          <a:effectLst/>
                        </a:rPr>
                        <a:t> </a:t>
                      </a:r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http://localhost:8001/currency-exchange/from/USD/to/INR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07278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Eureka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http://localhost:8761/</a:t>
                      </a:r>
                      <a:endParaRPr lang="en-IN" sz="140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753681"/>
                  </a:ext>
                </a:extLst>
              </a:tr>
              <a:tr h="1287397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Zuul - Currency Exchange &amp; Exchange Services</a:t>
                      </a: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u="none" strike="noStrike" dirty="0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http://localhost:8765/currency-exchange-service/currency-exchange/from/EUR/to/INR</a:t>
                      </a:r>
                      <a:r>
                        <a:rPr lang="en-IN" sz="1400" dirty="0">
                          <a:effectLst/>
                        </a:rPr>
                        <a:t> </a:t>
                      </a:r>
                      <a:r>
                        <a:rPr lang="en-IN" sz="14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http://localhost:8765/currency-conversion-service/currency-converter-feign/from/USD/to/INR/quantity/10</a:t>
                      </a:r>
                      <a:endParaRPr lang="en-IN" sz="1400" dirty="0">
                        <a:effectLst/>
                      </a:endParaRPr>
                    </a:p>
                  </a:txBody>
                  <a:tcPr marL="53172" marR="53172" marT="24541" marB="245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00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36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D8C7-2257-CE4B-99F7-0C37CF48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01" y="964692"/>
            <a:ext cx="8277187" cy="1188720"/>
          </a:xfrm>
        </p:spPr>
        <p:txBody>
          <a:bodyPr/>
          <a:lstStyle/>
          <a:p>
            <a:r>
              <a:rPr lang="en-US" dirty="0" err="1"/>
              <a:t>POrts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8C1E-40E4-2440-91AA-A663E3E45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859323"/>
              </p:ext>
            </p:extLst>
          </p:nvPr>
        </p:nvGraphicFramePr>
        <p:xfrm>
          <a:off x="2024101" y="2635959"/>
          <a:ext cx="8405774" cy="3521952"/>
        </p:xfrm>
        <a:graphic>
          <a:graphicData uri="http://schemas.openxmlformats.org/drawingml/2006/table">
            <a:tbl>
              <a:tblPr/>
              <a:tblGrid>
                <a:gridCol w="4202887">
                  <a:extLst>
                    <a:ext uri="{9D8B030D-6E8A-4147-A177-3AD203B41FA5}">
                      <a16:colId xmlns:a16="http://schemas.microsoft.com/office/drawing/2014/main" val="1705038361"/>
                    </a:ext>
                  </a:extLst>
                </a:gridCol>
                <a:gridCol w="4202887">
                  <a:extLst>
                    <a:ext uri="{9D8B030D-6E8A-4147-A177-3AD203B41FA5}">
                      <a16:colId xmlns:a16="http://schemas.microsoft.com/office/drawing/2014/main" val="362147728"/>
                    </a:ext>
                  </a:extLst>
                </a:gridCol>
              </a:tblGrid>
              <a:tr h="391328">
                <a:tc>
                  <a:txBody>
                    <a:bodyPr/>
                    <a:lstStyle/>
                    <a:p>
                      <a:r>
                        <a:rPr lang="en-IN" sz="1600" b="1">
                          <a:effectLst/>
                        </a:rPr>
                        <a:t>Application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>
                          <a:effectLst/>
                        </a:rPr>
                        <a:t>Port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98842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Limits Service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8080, 8081, ...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77567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</a:rPr>
                        <a:t>Spring Cloud Config Server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8888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05221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endParaRPr lang="en-IN" sz="1600">
                        <a:effectLst/>
                      </a:endParaRP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</a:endParaRP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92882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Currency Exchange Service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8000, 8001, 8002, ..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02561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Currency Conversion Service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8100, 8101, 8102, ...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35014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Netflix Eureka Naming Server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8761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670062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Netflix Zuul API Gateway Server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8765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1854"/>
                  </a:ext>
                </a:extLst>
              </a:tr>
              <a:tr h="391328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Zipkin Distributed Tracing Server</a:t>
                      </a:r>
                    </a:p>
                  </a:txBody>
                  <a:tcPr marL="109819" marR="109819" marT="50686" marB="5068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097" marR="81097" marT="40549" marB="40549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2414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48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EEA12-11E0-4E49-9E4B-127485FB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8" y="0"/>
            <a:ext cx="11228804" cy="244316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18D80-3F07-7949-9161-3EE1C3CB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98" y="1857376"/>
            <a:ext cx="11228804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18A42A-47CB-1248-BA81-B856F6FE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1984208"/>
            <a:ext cx="6148048" cy="2889581"/>
          </a:xfrm>
          <a:prstGeom prst="rect">
            <a:avLst/>
          </a:prstGeom>
        </p:spPr>
      </p:pic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06C1EAB2-66B1-4D5E-979D-B72DE1593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454219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AD953E-60D0-AB46-BFE3-64F6D6FCA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24" y="2374193"/>
            <a:ext cx="3486965" cy="21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2813-BD8F-1C43-9FB2-E5246DB8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0EF53-A218-8442-845B-D8DF242D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Introduction to Limits Microservice and Spring Cloud Config Server</a:t>
            </a:r>
          </a:p>
          <a:p>
            <a:pPr lvl="0"/>
            <a:r>
              <a:rPr lang="en-IN" dirty="0"/>
              <a:t>Setting up Limits Microservice</a:t>
            </a:r>
          </a:p>
          <a:p>
            <a:pPr lvl="0"/>
            <a:r>
              <a:rPr lang="en-IN" dirty="0"/>
              <a:t>Creating a hardcoded limits service</a:t>
            </a:r>
          </a:p>
          <a:p>
            <a:pPr lvl="0"/>
            <a:r>
              <a:rPr lang="en-IN" dirty="0"/>
              <a:t>Enhance limits service to pick up configuration from application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371C-0CDB-9348-B42B-251776A636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9867" y="1401763"/>
            <a:ext cx="3539066" cy="35597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Why Spring Cloud </a:t>
            </a:r>
            <a:r>
              <a:rPr lang="en-US" sz="3000" dirty="0" err="1">
                <a:solidFill>
                  <a:schemeClr val="tx1"/>
                </a:solidFill>
              </a:rPr>
              <a:t>ConFig</a:t>
            </a:r>
            <a:r>
              <a:rPr lang="en-US" sz="3000" dirty="0">
                <a:solidFill>
                  <a:schemeClr val="tx1"/>
                </a:solidFill>
              </a:rPr>
              <a:t> Server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A4870-A5E1-7343-8529-BDDD7F5944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0700" y="1401763"/>
            <a:ext cx="5321300" cy="4054475"/>
          </a:xfrm>
        </p:spPr>
        <p:txBody>
          <a:bodyPr anchor="ctr">
            <a:normAutofit/>
          </a:bodyPr>
          <a:lstStyle/>
          <a:p>
            <a:r>
              <a:rPr lang="en-IN" sz="1800" dirty="0"/>
              <a:t>Application configuration.</a:t>
            </a:r>
          </a:p>
          <a:p>
            <a:r>
              <a:rPr lang="en-IN" sz="1800" dirty="0"/>
              <a:t>Database configuration.</a:t>
            </a:r>
          </a:p>
          <a:p>
            <a:r>
              <a:rPr lang="en-IN" sz="1800" dirty="0"/>
              <a:t>Communication Channel Configuration - queues and other infrastructure.</a:t>
            </a:r>
          </a:p>
          <a:p>
            <a:r>
              <a:rPr lang="en-IN" sz="1800" dirty="0"/>
              <a:t>URLs of other microservices.</a:t>
            </a:r>
          </a:p>
          <a:p>
            <a:pPr marL="0" indent="0">
              <a:buNone/>
            </a:pPr>
            <a:endParaRPr lang="en-IN" sz="1800" dirty="0"/>
          </a:p>
          <a:p>
            <a:endParaRPr lang="en-IN" sz="1800" dirty="0"/>
          </a:p>
          <a:p>
            <a:endParaRPr lang="en-US" sz="1800" dirty="0"/>
          </a:p>
        </p:txBody>
      </p:sp>
      <p:sp>
        <p:nvSpPr>
          <p:cNvPr id="4" name="Right Arrow 3"/>
          <p:cNvSpPr/>
          <p:nvPr/>
        </p:nvSpPr>
        <p:spPr>
          <a:xfrm>
            <a:off x="3767667" y="2921000"/>
            <a:ext cx="3103033" cy="441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8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7C63-9434-BA4A-A144-41804610D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2600" y="2210329"/>
            <a:ext cx="3044825" cy="1627187"/>
          </a:xfrm>
          <a:prstGeom prst="ellipse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Monolith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66BEE-3A90-F84D-A19B-943632D4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1683795"/>
            <a:ext cx="6257544" cy="3175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527425" y="2963333"/>
            <a:ext cx="1882775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E9D2-A125-A845-99C8-D3C4082B1A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1585912"/>
            <a:ext cx="3220508" cy="3686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What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is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SCCS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CE5C-8C87-5445-B191-9909BEF0F1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0700" y="1401763"/>
            <a:ext cx="5321300" cy="4054475"/>
          </a:xfrm>
        </p:spPr>
        <p:txBody>
          <a:bodyPr anchor="ctr">
            <a:normAutofit/>
          </a:bodyPr>
          <a:lstStyle/>
          <a:p>
            <a:r>
              <a:rPr lang="en-IN" dirty="0"/>
              <a:t>One of the popular implementations of a cloud config server.</a:t>
            </a:r>
          </a:p>
          <a:p>
            <a:r>
              <a:rPr lang="en-IN" dirty="0"/>
              <a:t>Enables you to store all the configuration for multiple microservices for different environments in a Git or a SVN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4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0606-AD70-8249-B29A-760FEF7DF9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5533" y="1585913"/>
            <a:ext cx="4114800" cy="3733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2000" dirty="0"/>
              <a:t>Setting up Spring Cloud Config server</a:t>
            </a:r>
            <a:r>
              <a:rPr lang="en-IN" dirty="0"/>
              <a:t/>
            </a:r>
            <a:br>
              <a:rPr lang="en-IN" dirty="0"/>
            </a:b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A46B-F0F2-DF42-9299-DBB2A03846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2150" y="1401763"/>
            <a:ext cx="6419850" cy="405447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Generate the project with </a:t>
            </a:r>
            <a:r>
              <a:rPr lang="en-US" dirty="0"/>
              <a:t>D</a:t>
            </a:r>
            <a:r>
              <a:rPr lang="en-US" sz="1800" dirty="0"/>
              <a:t>evTools and Config Server dependencies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/>
              <a:t>Check pom.xml for SCCS .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/>
              <a:t>Set up application name and server port in </a:t>
            </a:r>
            <a:r>
              <a:rPr lang="en-US" sz="1200" dirty="0" err="1"/>
              <a:t>application.properties</a:t>
            </a:r>
            <a:endParaRPr lang="en-US" sz="1200" dirty="0"/>
          </a:p>
          <a:p>
            <a:r>
              <a:rPr lang="en-IN" dirty="0"/>
              <a:t>Add Config Server Annotation</a:t>
            </a:r>
          </a:p>
          <a:p>
            <a:pPr lvl="1">
              <a:buFont typeface="Wingdings" pitchFamily="2" charset="2"/>
              <a:buChar char="ü"/>
            </a:pPr>
            <a:r>
              <a:rPr lang="en-IN" sz="1200" b="1" dirty="0"/>
              <a:t>    </a:t>
            </a:r>
            <a:r>
              <a:rPr lang="en-US" sz="1200" dirty="0"/>
              <a:t>Add @</a:t>
            </a:r>
            <a:r>
              <a:rPr lang="en-US" sz="1200" dirty="0" err="1"/>
              <a:t>EnableConfigServer</a:t>
            </a:r>
            <a:endParaRPr lang="en-US" sz="1200" dirty="0"/>
          </a:p>
          <a:p>
            <a:r>
              <a:rPr lang="en-IN" dirty="0"/>
              <a:t/>
            </a:r>
            <a:br>
              <a:rPr lang="en-IN" dirty="0"/>
            </a:br>
            <a:endParaRPr lang="en-US" sz="1800" dirty="0"/>
          </a:p>
        </p:txBody>
      </p:sp>
      <p:sp>
        <p:nvSpPr>
          <p:cNvPr id="4" name="Right Arrow 3"/>
          <p:cNvSpPr/>
          <p:nvPr/>
        </p:nvSpPr>
        <p:spPr>
          <a:xfrm>
            <a:off x="3496733" y="3293533"/>
            <a:ext cx="2209800" cy="194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604F6-50E2-1A40-9904-4A5F12667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" b="11294"/>
          <a:stretch/>
        </p:blipFill>
        <p:spPr>
          <a:xfrm>
            <a:off x="1112520" y="533400"/>
            <a:ext cx="9799320" cy="4907280"/>
          </a:xfrm>
        </p:spPr>
      </p:pic>
    </p:spTree>
    <p:extLst>
      <p:ext uri="{BB962C8B-B14F-4D97-AF65-F5344CB8AC3E}">
        <p14:creationId xmlns:p14="http://schemas.microsoft.com/office/powerpoint/2010/main" val="2145301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A9E2-430A-F44A-8C28-C732DC20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Exchange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EC4C-5FCF-9B4E-AB4F-69D660EB0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Multiple Instances of the server port</a:t>
            </a:r>
          </a:p>
          <a:p>
            <a:r>
              <a:rPr lang="en-US" dirty="0"/>
              <a:t>-</a:t>
            </a:r>
            <a:r>
              <a:rPr lang="en-US" dirty="0" err="1"/>
              <a:t>Dserver.port</a:t>
            </a:r>
            <a:r>
              <a:rPr lang="en-US" dirty="0"/>
              <a:t>=8000</a:t>
            </a:r>
          </a:p>
          <a:p>
            <a:endParaRPr lang="en-US" dirty="0"/>
          </a:p>
          <a:p>
            <a:r>
              <a:rPr lang="en-US" dirty="0"/>
              <a:t>Spring Environment Interface</a:t>
            </a:r>
          </a:p>
          <a:p>
            <a:r>
              <a:rPr lang="en-IN" dirty="0">
                <a:hlinkClick r:id="rId2"/>
              </a:rPr>
              <a:t>https://docs.spring.io/spring-framework/docs/current/javadoc-api/org/springframework/core/env/Environment.html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1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70BD-3C83-D648-8F89-50E248ED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624" y="351375"/>
            <a:ext cx="7729728" cy="1188720"/>
          </a:xfrm>
        </p:spPr>
        <p:txBody>
          <a:bodyPr/>
          <a:lstStyle/>
          <a:p>
            <a:r>
              <a:rPr lang="en-US" dirty="0"/>
              <a:t>TO ADD JPA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FBE-98F0-974E-B8F8-7AB36CE9F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39590"/>
            <a:ext cx="7729728" cy="40004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TO POM.XML</a:t>
            </a:r>
          </a:p>
          <a:p>
            <a:r>
              <a:rPr lang="en-US" dirty="0"/>
              <a:t>JPA Dependency</a:t>
            </a:r>
          </a:p>
          <a:p>
            <a:pPr marL="457200" lvl="2" indent="0">
              <a:buNone/>
            </a:pPr>
            <a:r>
              <a:rPr lang="en-IN" dirty="0"/>
              <a:t>&lt;dependency&gt; </a:t>
            </a:r>
          </a:p>
          <a:p>
            <a:pPr marL="457200" lvl="2" indent="0">
              <a:buNone/>
            </a:pPr>
            <a:r>
              <a:rPr lang="en-IN" dirty="0"/>
              <a:t>&lt;</a:t>
            </a:r>
            <a:r>
              <a:rPr lang="en-IN" dirty="0" err="1"/>
              <a:t>groupId</a:t>
            </a:r>
            <a:r>
              <a:rPr lang="en-IN" dirty="0"/>
              <a:t>&gt;</a:t>
            </a:r>
            <a:r>
              <a:rPr lang="en-IN" dirty="0" err="1"/>
              <a:t>org.springframework.boot</a:t>
            </a:r>
            <a:r>
              <a:rPr lang="en-IN" dirty="0"/>
              <a:t>&lt;/</a:t>
            </a:r>
            <a:r>
              <a:rPr lang="en-IN" dirty="0" err="1"/>
              <a:t>groupId</a:t>
            </a:r>
            <a:r>
              <a:rPr lang="en-IN" dirty="0"/>
              <a:t>&gt;</a:t>
            </a:r>
          </a:p>
          <a:p>
            <a:pPr marL="457200" lvl="2" indent="0">
              <a:buNone/>
            </a:pPr>
            <a:r>
              <a:rPr lang="en-IN" dirty="0"/>
              <a:t> &lt;</a:t>
            </a:r>
            <a:r>
              <a:rPr lang="en-IN" dirty="0" err="1"/>
              <a:t>artifactId</a:t>
            </a:r>
            <a:r>
              <a:rPr lang="en-IN" dirty="0"/>
              <a:t>&gt;spring-boot-starter-data-</a:t>
            </a:r>
            <a:r>
              <a:rPr lang="en-IN" dirty="0" err="1"/>
              <a:t>jpa</a:t>
            </a:r>
            <a:r>
              <a:rPr lang="en-IN" dirty="0"/>
              <a:t>&lt;/</a:t>
            </a:r>
            <a:r>
              <a:rPr lang="en-IN" dirty="0" err="1"/>
              <a:t>artifactId</a:t>
            </a:r>
            <a:r>
              <a:rPr lang="en-IN" dirty="0"/>
              <a:t>&gt;</a:t>
            </a:r>
          </a:p>
          <a:p>
            <a:pPr marL="457200" lvl="2" indent="0">
              <a:buNone/>
            </a:pPr>
            <a:r>
              <a:rPr lang="en-IN" dirty="0"/>
              <a:t> &lt;/dependency&gt;</a:t>
            </a:r>
          </a:p>
          <a:p>
            <a:r>
              <a:rPr lang="en-IN" dirty="0"/>
              <a:t>H2 </a:t>
            </a:r>
            <a:r>
              <a:rPr lang="en-IN" dirty="0" err="1"/>
              <a:t>InMemory</a:t>
            </a:r>
            <a:r>
              <a:rPr lang="en-IN" dirty="0"/>
              <a:t> Database</a:t>
            </a:r>
          </a:p>
          <a:p>
            <a:pPr marL="457200" lvl="2" indent="0">
              <a:buNone/>
            </a:pPr>
            <a:r>
              <a:rPr lang="en-IN" dirty="0"/>
              <a:t>    &lt;dependency&gt; </a:t>
            </a:r>
          </a:p>
          <a:p>
            <a:pPr marL="685800" lvl="3" indent="0">
              <a:buNone/>
            </a:pPr>
            <a:r>
              <a:rPr lang="en-IN" dirty="0"/>
              <a:t> &lt;</a:t>
            </a:r>
            <a:r>
              <a:rPr lang="en-IN" dirty="0" err="1"/>
              <a:t>groupId</a:t>
            </a:r>
            <a:r>
              <a:rPr lang="en-IN" dirty="0"/>
              <a:t>&gt;com.h2database&lt;/</a:t>
            </a:r>
            <a:r>
              <a:rPr lang="en-IN" dirty="0" err="1"/>
              <a:t>groupId</a:t>
            </a:r>
            <a:r>
              <a:rPr lang="en-IN" dirty="0"/>
              <a:t>&gt; </a:t>
            </a:r>
          </a:p>
          <a:p>
            <a:pPr marL="685800" lvl="3" indent="0">
              <a:buNone/>
            </a:pPr>
            <a:r>
              <a:rPr lang="en-IN" dirty="0"/>
              <a:t> &lt;</a:t>
            </a:r>
            <a:r>
              <a:rPr lang="en-IN" dirty="0" err="1"/>
              <a:t>artifactId</a:t>
            </a:r>
            <a:r>
              <a:rPr lang="en-IN" dirty="0"/>
              <a:t>&gt;h2&lt;/</a:t>
            </a:r>
            <a:r>
              <a:rPr lang="en-IN" dirty="0" err="1"/>
              <a:t>artifactId</a:t>
            </a:r>
            <a:r>
              <a:rPr lang="en-IN" dirty="0"/>
              <a:t>&gt;</a:t>
            </a:r>
          </a:p>
          <a:p>
            <a:pPr marL="685800" lvl="3" indent="0">
              <a:buNone/>
            </a:pPr>
            <a:r>
              <a:rPr lang="en-IN" dirty="0"/>
              <a:t>&lt;/dependency&gt;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9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D800-2AE9-1B4B-B322-85FFB77C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Entitiy</a:t>
            </a:r>
            <a:r>
              <a:rPr lang="en-US" dirty="0"/>
              <a:t> and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A5B4-176E-EE43-8B62-CAE75CBF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</a:t>
            </a:r>
            <a:r>
              <a:rPr lang="en-US" dirty="0" err="1"/>
              <a:t>ExchangeValue.java</a:t>
            </a:r>
            <a:r>
              <a:rPr lang="en-US" dirty="0"/>
              <a:t> as Entity .</a:t>
            </a:r>
          </a:p>
          <a:p>
            <a:r>
              <a:rPr lang="en-US" dirty="0"/>
              <a:t>Add </a:t>
            </a:r>
            <a:r>
              <a:rPr lang="en-IN" dirty="0"/>
              <a:t>@Entity, @Id, @Column</a:t>
            </a:r>
          </a:p>
          <a:p>
            <a:r>
              <a:rPr lang="en-IN" dirty="0"/>
              <a:t>Add </a:t>
            </a:r>
            <a:r>
              <a:rPr lang="en-IN" dirty="0" err="1"/>
              <a:t>data.sql</a:t>
            </a:r>
            <a:r>
              <a:rPr lang="en-IN" dirty="0"/>
              <a:t> file to resources and add the queries</a:t>
            </a:r>
          </a:p>
          <a:p>
            <a:r>
              <a:rPr lang="en-IN" dirty="0" err="1">
                <a:latin typeface="Menlo" panose="020B0609030804020204" pitchFamily="49" charset="0"/>
              </a:rPr>
              <a:t>spring.jpa.show-sql</a:t>
            </a:r>
            <a:r>
              <a:rPr lang="en-IN" dirty="0">
                <a:latin typeface="Menlo" panose="020B0609030804020204" pitchFamily="49" charset="0"/>
              </a:rPr>
              <a:t>=</a:t>
            </a:r>
            <a:r>
              <a:rPr lang="en-IN" dirty="0">
                <a:solidFill>
                  <a:srgbClr val="2AA198"/>
                </a:solidFill>
                <a:latin typeface="Menlo" panose="020B0609030804020204" pitchFamily="49" charset="0"/>
              </a:rPr>
              <a:t>true</a:t>
            </a:r>
            <a:endParaRPr lang="en-IN" dirty="0">
              <a:latin typeface="Menlo" panose="020B0609030804020204" pitchFamily="49" charset="0"/>
            </a:endParaRPr>
          </a:p>
          <a:p>
            <a:r>
              <a:rPr lang="en-IN" dirty="0">
                <a:latin typeface="Menlo" panose="020B0609030804020204" pitchFamily="49" charset="0"/>
              </a:rPr>
              <a:t>spring.h2.console.enabled=</a:t>
            </a:r>
            <a:r>
              <a:rPr lang="en-IN" dirty="0">
                <a:solidFill>
                  <a:srgbClr val="2AA198"/>
                </a:solidFill>
                <a:latin typeface="Menlo" panose="020B0609030804020204" pitchFamily="49" charset="0"/>
              </a:rPr>
              <a:t>true</a:t>
            </a:r>
            <a:endParaRPr lang="en-IN" dirty="0">
              <a:latin typeface="Menlo" panose="020B0609030804020204" pitchFamily="49" charset="0"/>
            </a:endParaRPr>
          </a:p>
          <a:p>
            <a:r>
              <a:rPr lang="en-IN" dirty="0" err="1">
                <a:latin typeface="Menlo" panose="020B0609030804020204" pitchFamily="49" charset="0"/>
              </a:rPr>
              <a:t>spring.jpa.hibernate.ddl</a:t>
            </a:r>
            <a:r>
              <a:rPr lang="en-IN" dirty="0">
                <a:latin typeface="Menlo" panose="020B0609030804020204" pitchFamily="49" charset="0"/>
              </a:rPr>
              <a:t>-auto=</a:t>
            </a:r>
            <a:r>
              <a:rPr lang="en-IN" dirty="0">
                <a:solidFill>
                  <a:srgbClr val="2AA198"/>
                </a:solidFill>
                <a:latin typeface="Menlo" panose="020B0609030804020204" pitchFamily="49" charset="0"/>
              </a:rPr>
              <a:t>update</a:t>
            </a:r>
            <a:endParaRPr lang="en-IN" dirty="0">
              <a:latin typeface="Menlo" panose="020B0609030804020204" pitchFamily="49" charset="0"/>
            </a:endParaRPr>
          </a:p>
          <a:p>
            <a:r>
              <a:rPr lang="en-IN" dirty="0" err="1">
                <a:latin typeface="Menlo" panose="020B0609030804020204" pitchFamily="49" charset="0"/>
              </a:rPr>
              <a:t>spring.datasource.url</a:t>
            </a:r>
            <a:r>
              <a:rPr lang="en-IN" dirty="0">
                <a:latin typeface="Menlo" panose="020B0609030804020204" pitchFamily="49" charset="0"/>
              </a:rPr>
              <a:t> = </a:t>
            </a:r>
            <a:r>
              <a:rPr lang="en-IN" dirty="0">
                <a:solidFill>
                  <a:srgbClr val="2AA198"/>
                </a:solidFill>
                <a:latin typeface="Menlo" panose="020B0609030804020204" pitchFamily="49" charset="0"/>
              </a:rPr>
              <a:t>jdbc:h2:mem:testdb</a:t>
            </a:r>
            <a:endParaRPr lang="en-IN" dirty="0">
              <a:latin typeface="Menlo" panose="020B0609030804020204" pitchFamily="49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9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7C0-1C48-334E-B6EF-3DABCD3A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 Console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6AE03A-3F12-824A-BBDA-4EA8129E3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3" r="2199" b="7356"/>
          <a:stretch/>
        </p:blipFill>
        <p:spPr>
          <a:xfrm>
            <a:off x="1494263" y="2788919"/>
            <a:ext cx="8466601" cy="3689940"/>
          </a:xfrm>
        </p:spPr>
      </p:pic>
    </p:spTree>
    <p:extLst>
      <p:ext uri="{BB962C8B-B14F-4D97-AF65-F5344CB8AC3E}">
        <p14:creationId xmlns:p14="http://schemas.microsoft.com/office/powerpoint/2010/main" val="317183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43F35-47B4-3E42-9378-73443EC1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8" t="14547" r="5811" b="15107"/>
          <a:stretch/>
        </p:blipFill>
        <p:spPr>
          <a:xfrm>
            <a:off x="2767995" y="1219200"/>
            <a:ext cx="7848600" cy="4419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78FB3-B2BD-BC48-BCDC-DF64113C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Setting up Currency Conversion service</a:t>
            </a:r>
          </a:p>
        </p:txBody>
      </p:sp>
    </p:spTree>
    <p:extLst>
      <p:ext uri="{BB962C8B-B14F-4D97-AF65-F5344CB8AC3E}">
        <p14:creationId xmlns:p14="http://schemas.microsoft.com/office/powerpoint/2010/main" val="117998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9C42-FA78-FC4B-ADE5-C0C29952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What  is  Rest Template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66DD-9601-6E42-8622-14FACD093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446912"/>
          </a:xfrm>
        </p:spPr>
        <p:txBody>
          <a:bodyPr/>
          <a:lstStyle/>
          <a:p>
            <a:r>
              <a:rPr lang="en-IN" dirty="0" err="1"/>
              <a:t>RestTemplate</a:t>
            </a:r>
            <a:r>
              <a:rPr lang="en-IN" dirty="0"/>
              <a:t> is a synchronous client to perform HTTP requests. </a:t>
            </a:r>
          </a:p>
          <a:p>
            <a:r>
              <a:rPr lang="en-IN" dirty="0"/>
              <a:t>It uses a simple, template method API over underlying HTTP client libraries such as the JDK </a:t>
            </a:r>
            <a:r>
              <a:rPr lang="en-IN" dirty="0" err="1"/>
              <a:t>HttpURLConnection</a:t>
            </a:r>
            <a:r>
              <a:rPr lang="en-IN" dirty="0"/>
              <a:t>, Apache </a:t>
            </a:r>
            <a:r>
              <a:rPr lang="en-IN" dirty="0" err="1"/>
              <a:t>HttpComponents</a:t>
            </a:r>
            <a:r>
              <a:rPr lang="en-IN" dirty="0"/>
              <a:t>, and others.</a:t>
            </a:r>
          </a:p>
          <a:p>
            <a:r>
              <a:rPr lang="en-IN" dirty="0"/>
              <a:t>Since Spring 5.0, a new client </a:t>
            </a:r>
            <a:r>
              <a:rPr lang="en-IN" dirty="0" err="1"/>
              <a:t>WebClient</a:t>
            </a:r>
            <a:r>
              <a:rPr lang="en-IN" dirty="0"/>
              <a:t> is available that can be use do create both synchronous and asynchronous requests. </a:t>
            </a:r>
          </a:p>
          <a:p>
            <a:r>
              <a:rPr lang="en-IN" dirty="0"/>
              <a:t>In the future releases, </a:t>
            </a:r>
            <a:r>
              <a:rPr lang="en-IN" dirty="0" err="1"/>
              <a:t>RestTemplate</a:t>
            </a:r>
            <a:r>
              <a:rPr lang="en-IN" dirty="0"/>
              <a:t> will be deprecated in favour of </a:t>
            </a:r>
            <a:r>
              <a:rPr lang="en-IN" dirty="0" err="1"/>
              <a:t>WebClient</a:t>
            </a:r>
            <a:r>
              <a:rPr lang="en-IN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3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1C33-928B-5D4B-937A-83B358D9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Rest Template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3DFA35-9EA2-AF40-8079-8D71EE9DF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74944"/>
              </p:ext>
            </p:extLst>
          </p:nvPr>
        </p:nvGraphicFramePr>
        <p:xfrm>
          <a:off x="965200" y="2759291"/>
          <a:ext cx="10261600" cy="2866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5779">
                  <a:extLst>
                    <a:ext uri="{9D8B030D-6E8A-4147-A177-3AD203B41FA5}">
                      <a16:colId xmlns:a16="http://schemas.microsoft.com/office/drawing/2014/main" val="4188055416"/>
                    </a:ext>
                  </a:extLst>
                </a:gridCol>
                <a:gridCol w="7635821">
                  <a:extLst>
                    <a:ext uri="{9D8B030D-6E8A-4147-A177-3AD203B41FA5}">
                      <a16:colId xmlns:a16="http://schemas.microsoft.com/office/drawing/2014/main" val="1762597341"/>
                    </a:ext>
                  </a:extLst>
                </a:gridCol>
              </a:tblGrid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 b="1">
                          <a:effectLst/>
                        </a:rPr>
                        <a:t>Method</a:t>
                      </a:r>
                      <a:endParaRPr lang="en-IN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 b="1">
                          <a:effectLst/>
                        </a:rPr>
                        <a:t>Spring RestTemplate’s method</a:t>
                      </a:r>
                      <a:endParaRPr lang="en-IN" sz="1900">
                        <a:effectLst/>
                      </a:endParaRP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3680324691"/>
                  </a:ext>
                </a:extLst>
              </a:tr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 dirty="0">
                          <a:solidFill>
                            <a:srgbClr val="FF0000"/>
                          </a:solidFill>
                          <a:effectLst/>
                        </a:rPr>
                        <a:t>Get</a:t>
                      </a:r>
                      <a:endParaRPr lang="en-IN" sz="1900" dirty="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effectLst/>
                        </a:rPr>
                        <a:t> getForObject, getForEntity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384166665"/>
                  </a:ext>
                </a:extLst>
              </a:tr>
              <a:tr h="901327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solidFill>
                            <a:srgbClr val="FF0000"/>
                          </a:solidFill>
                          <a:effectLst/>
                        </a:rPr>
                        <a:t>Post</a:t>
                      </a:r>
                      <a:endParaRPr lang="en-IN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 dirty="0" err="1">
                          <a:effectLst/>
                        </a:rPr>
                        <a:t>postForObject</a:t>
                      </a:r>
                      <a:r>
                        <a:rPr lang="en-IN" sz="1900" dirty="0">
                          <a:effectLst/>
                        </a:rPr>
                        <a:t>(String </a:t>
                      </a:r>
                      <a:r>
                        <a:rPr lang="en-IN" sz="1900" dirty="0" err="1">
                          <a:effectLst/>
                        </a:rPr>
                        <a:t>url</a:t>
                      </a:r>
                      <a:r>
                        <a:rPr lang="en-IN" sz="1900" dirty="0">
                          <a:effectLst/>
                        </a:rPr>
                        <a:t>, Object request, Class </a:t>
                      </a:r>
                      <a:r>
                        <a:rPr lang="en-IN" sz="1900" dirty="0" err="1">
                          <a:effectLst/>
                        </a:rPr>
                        <a:t>responseType</a:t>
                      </a:r>
                      <a:r>
                        <a:rPr lang="en-IN" sz="1900" dirty="0">
                          <a:effectLst/>
                        </a:rPr>
                        <a:t>, String…​ </a:t>
                      </a:r>
                      <a:r>
                        <a:rPr lang="en-IN" sz="1900" dirty="0" err="1">
                          <a:effectLst/>
                        </a:rPr>
                        <a:t>uriVariables</a:t>
                      </a:r>
                      <a:r>
                        <a:rPr lang="en-IN" sz="1900" dirty="0">
                          <a:effectLst/>
                        </a:rPr>
                        <a:t>)</a:t>
                      </a:r>
                      <a:br>
                        <a:rPr lang="en-IN" sz="1900" dirty="0">
                          <a:effectLst/>
                        </a:rPr>
                      </a:br>
                      <a:r>
                        <a:rPr lang="en-IN" sz="1900" dirty="0" err="1">
                          <a:effectLst/>
                        </a:rPr>
                        <a:t>postForLocation</a:t>
                      </a:r>
                      <a:r>
                        <a:rPr lang="en-IN" sz="1900" dirty="0">
                          <a:effectLst/>
                        </a:rPr>
                        <a:t>(String </a:t>
                      </a:r>
                      <a:r>
                        <a:rPr lang="en-IN" sz="1900" dirty="0" err="1">
                          <a:effectLst/>
                        </a:rPr>
                        <a:t>url</a:t>
                      </a:r>
                      <a:r>
                        <a:rPr lang="en-IN" sz="1900" dirty="0">
                          <a:effectLst/>
                        </a:rPr>
                        <a:t>, Object request, String…​ </a:t>
                      </a:r>
                      <a:r>
                        <a:rPr lang="en-IN" sz="1900" dirty="0" err="1">
                          <a:effectLst/>
                        </a:rPr>
                        <a:t>urlVariables</a:t>
                      </a:r>
                      <a:r>
                        <a:rPr lang="en-IN" sz="1900" dirty="0">
                          <a:effectLst/>
                        </a:rPr>
                        <a:t>),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2481425438"/>
                  </a:ext>
                </a:extLst>
              </a:tr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rgbClr val="FF0000"/>
                          </a:solidFill>
                          <a:effectLst/>
                        </a:rPr>
                        <a:t>Put</a:t>
                      </a:r>
                      <a:endParaRPr lang="en-US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effectLst/>
                        </a:rPr>
                        <a:t>put(String url, Object request, String…​urlVariables)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3442397432"/>
                  </a:ext>
                </a:extLst>
              </a:tr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rgbClr val="FF0000"/>
                          </a:solidFill>
                          <a:effectLst/>
                        </a:rPr>
                        <a:t>Delete</a:t>
                      </a:r>
                      <a:endParaRPr lang="en-US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effectLst/>
                        </a:rPr>
                        <a:t>delete()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539660950"/>
                  </a:ext>
                </a:extLst>
              </a:tr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solidFill>
                            <a:srgbClr val="FF0000"/>
                          </a:solidFill>
                          <a:effectLst/>
                        </a:rPr>
                        <a:t>Head</a:t>
                      </a:r>
                      <a:endParaRPr lang="en-IN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effectLst/>
                        </a:rPr>
                        <a:t>headForHeaders(String url, String…​ urlVariables)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3843827890"/>
                  </a:ext>
                </a:extLst>
              </a:tr>
              <a:tr h="327449"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>
                          <a:solidFill>
                            <a:srgbClr val="FF0000"/>
                          </a:solidFill>
                          <a:effectLst/>
                        </a:rPr>
                        <a:t>Options</a:t>
                      </a:r>
                      <a:endParaRPr lang="en-IN" sz="1900">
                        <a:effectLst/>
                      </a:endParaRPr>
                    </a:p>
                  </a:txBody>
                  <a:tcPr marL="74916" marR="74916" marT="0" marB="0"/>
                </a:tc>
                <a:tc>
                  <a:txBody>
                    <a:bodyPr/>
                    <a:lstStyle/>
                    <a:p>
                      <a:pPr algn="just" fontAlgn="base">
                        <a:spcAft>
                          <a:spcPts val="0"/>
                        </a:spcAft>
                      </a:pPr>
                      <a:r>
                        <a:rPr lang="en-IN" sz="1900" dirty="0" err="1">
                          <a:effectLst/>
                        </a:rPr>
                        <a:t>optionsForAllow</a:t>
                      </a:r>
                      <a:r>
                        <a:rPr lang="en-IN" sz="1900" dirty="0">
                          <a:effectLst/>
                        </a:rPr>
                        <a:t>(String </a:t>
                      </a:r>
                      <a:r>
                        <a:rPr lang="en-IN" sz="1900" dirty="0" err="1">
                          <a:effectLst/>
                        </a:rPr>
                        <a:t>url</a:t>
                      </a:r>
                      <a:r>
                        <a:rPr lang="en-IN" sz="1900" dirty="0">
                          <a:effectLst/>
                        </a:rPr>
                        <a:t>, String…​ </a:t>
                      </a:r>
                      <a:r>
                        <a:rPr lang="en-IN" sz="1900" dirty="0" err="1">
                          <a:effectLst/>
                        </a:rPr>
                        <a:t>urlVariables</a:t>
                      </a:r>
                      <a:r>
                        <a:rPr lang="en-IN" sz="1900" dirty="0">
                          <a:effectLst/>
                        </a:rPr>
                        <a:t>)</a:t>
                      </a:r>
                    </a:p>
                  </a:txBody>
                  <a:tcPr marL="74916" marR="74916" marT="0" marB="0"/>
                </a:tc>
                <a:extLst>
                  <a:ext uri="{0D108BD9-81ED-4DB2-BD59-A6C34878D82A}">
                    <a16:rowId xmlns:a16="http://schemas.microsoft.com/office/drawing/2014/main" val="780151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04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7849-8CC9-8A4F-918C-A50D57CF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Advantages of Monolith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885E5A-2D64-47CF-9736-ADA717E41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730781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4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5DBF8-115D-BF43-ABA3-E8010700D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7" t="8488" r="1033" b="11936"/>
          <a:stretch/>
        </p:blipFill>
        <p:spPr>
          <a:xfrm>
            <a:off x="1182029" y="646771"/>
            <a:ext cx="9534293" cy="5519853"/>
          </a:xfrm>
        </p:spPr>
      </p:pic>
    </p:spTree>
    <p:extLst>
      <p:ext uri="{BB962C8B-B14F-4D97-AF65-F5344CB8AC3E}">
        <p14:creationId xmlns:p14="http://schemas.microsoft.com/office/powerpoint/2010/main" val="1974071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96BC52-3B54-504F-9B18-F83002C2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4" t="6255" r="2170" b="15830"/>
          <a:stretch/>
        </p:blipFill>
        <p:spPr>
          <a:xfrm>
            <a:off x="1188720" y="868681"/>
            <a:ext cx="9631680" cy="4709160"/>
          </a:xfrm>
        </p:spPr>
      </p:pic>
    </p:spTree>
    <p:extLst>
      <p:ext uri="{BB962C8B-B14F-4D97-AF65-F5344CB8AC3E}">
        <p14:creationId xmlns:p14="http://schemas.microsoft.com/office/powerpoint/2010/main" val="2846065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E8D7-2AB7-2D41-8B86-34476C298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7" t="6756" r="1934" b="9724"/>
          <a:stretch/>
        </p:blipFill>
        <p:spPr>
          <a:xfrm>
            <a:off x="1527717" y="490654"/>
            <a:ext cx="9489688" cy="5765180"/>
          </a:xfrm>
        </p:spPr>
      </p:pic>
    </p:spTree>
    <p:extLst>
      <p:ext uri="{BB962C8B-B14F-4D97-AF65-F5344CB8AC3E}">
        <p14:creationId xmlns:p14="http://schemas.microsoft.com/office/powerpoint/2010/main" val="327397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15919-A25C-7540-A9A2-D923C6D5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" t="7730" r="6706" b="9975"/>
          <a:stretch/>
        </p:blipFill>
        <p:spPr>
          <a:xfrm>
            <a:off x="1219200" y="777241"/>
            <a:ext cx="9342120" cy="5029200"/>
          </a:xfrm>
        </p:spPr>
      </p:pic>
    </p:spTree>
    <p:extLst>
      <p:ext uri="{BB962C8B-B14F-4D97-AF65-F5344CB8AC3E}">
        <p14:creationId xmlns:p14="http://schemas.microsoft.com/office/powerpoint/2010/main" val="960273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8440F1-BB13-214F-9862-C736F286F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3" t="6298" r="2435" b="4987"/>
          <a:stretch/>
        </p:blipFill>
        <p:spPr>
          <a:xfrm>
            <a:off x="1447800" y="792481"/>
            <a:ext cx="8945880" cy="5151120"/>
          </a:xfrm>
        </p:spPr>
      </p:pic>
    </p:spTree>
    <p:extLst>
      <p:ext uri="{BB962C8B-B14F-4D97-AF65-F5344CB8AC3E}">
        <p14:creationId xmlns:p14="http://schemas.microsoft.com/office/powerpoint/2010/main" val="6083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1EEC1-7674-6F43-A973-0C61EEB81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74" b="5040"/>
          <a:stretch/>
        </p:blipFill>
        <p:spPr>
          <a:xfrm>
            <a:off x="1386840" y="685801"/>
            <a:ext cx="9113520" cy="5181600"/>
          </a:xfrm>
        </p:spPr>
      </p:pic>
    </p:spTree>
    <p:extLst>
      <p:ext uri="{BB962C8B-B14F-4D97-AF65-F5344CB8AC3E}">
        <p14:creationId xmlns:p14="http://schemas.microsoft.com/office/powerpoint/2010/main" val="1900872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ACDAE-1824-2447-8820-B1D059CFF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8" t="6761" r="2038" b="11549"/>
          <a:stretch/>
        </p:blipFill>
        <p:spPr>
          <a:xfrm>
            <a:off x="1280160" y="746760"/>
            <a:ext cx="9189720" cy="5105399"/>
          </a:xfrm>
        </p:spPr>
      </p:pic>
    </p:spTree>
    <p:extLst>
      <p:ext uri="{BB962C8B-B14F-4D97-AF65-F5344CB8AC3E}">
        <p14:creationId xmlns:p14="http://schemas.microsoft.com/office/powerpoint/2010/main" val="4136046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9F8A7-8C6E-F846-9566-4925BFE4B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3" t="5136" r="1466" b="8648"/>
          <a:stretch/>
        </p:blipFill>
        <p:spPr>
          <a:xfrm>
            <a:off x="1173480" y="822961"/>
            <a:ext cx="9098280" cy="4861560"/>
          </a:xfrm>
        </p:spPr>
      </p:pic>
    </p:spTree>
    <p:extLst>
      <p:ext uri="{BB962C8B-B14F-4D97-AF65-F5344CB8AC3E}">
        <p14:creationId xmlns:p14="http://schemas.microsoft.com/office/powerpoint/2010/main" val="2158561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190834-F9CC-3046-83CA-4ABE3251C6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917" t="9362" r="4583" b="13303"/>
          <a:stretch/>
        </p:blipFill>
        <p:spPr>
          <a:xfrm>
            <a:off x="0" y="804863"/>
            <a:ext cx="10160000" cy="52482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63444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3A478-8FC5-E643-B077-0361A8BEAA79}"/>
              </a:ext>
            </a:extLst>
          </p:cNvPr>
          <p:cNvSpPr txBox="1"/>
          <p:nvPr/>
        </p:nvSpPr>
        <p:spPr>
          <a:xfrm>
            <a:off x="643467" y="2681103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</a:t>
            </a:r>
            <a:r>
              <a:rPr lang="en-US" sz="2600" cap="all" spc="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WebClient</a:t>
            </a:r>
            <a:endParaRPr lang="en-US" sz="2600" cap="all" spc="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F00B7CE-CD95-4153-84F7-6C08415D9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792155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7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2CC1-302D-4D45-9E77-7BB6A4A1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2200"/>
              <a:t>Disadvantages of Monolith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189C0FF-0CA7-44B8-B4BE-B9E3CA3A3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36408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848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66A9AE5-69DF-4153-B35A-94BDEF32E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7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9B5318-27A8-4E50-80D9-B92D4F28EA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9A782A-60BC-2341-9DE2-1EDE11F67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29" y="1652915"/>
            <a:ext cx="9936142" cy="35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0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F26462-D9C2-C943-B55B-6D825E433A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alphaModFix amt="67000"/>
          </a:blip>
          <a:srcRect t="5614" b="12463"/>
          <a:stretch/>
        </p:blipFill>
        <p:spPr>
          <a:xfrm>
            <a:off x="0" y="762000"/>
            <a:ext cx="1098708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52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DBE557-DBD8-7149-9A56-C462CEC11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7000"/>
          </a:blip>
          <a:srcRect l="3333" t="7157" r="2917" b="12842"/>
          <a:stretch/>
        </p:blipFill>
        <p:spPr>
          <a:xfrm>
            <a:off x="406400" y="355600"/>
            <a:ext cx="1143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5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CC0DC-5114-D648-9DDF-D14CADF69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3000"/>
          </a:blip>
          <a:srcRect l="3750" t="8675" r="5416" b="13992"/>
          <a:stretch/>
        </p:blipFill>
        <p:spPr>
          <a:xfrm>
            <a:off x="508001" y="406400"/>
            <a:ext cx="1092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CD40B5-EB11-D142-915C-961E527D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167" t="8754" r="3333" b="10579"/>
          <a:stretch/>
        </p:blipFill>
        <p:spPr>
          <a:xfrm>
            <a:off x="508000" y="355600"/>
            <a:ext cx="11277600" cy="6146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59844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1E55C7-5BB0-8E44-AE20-B68A6A0C2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8000"/>
          </a:blip>
          <a:srcRect t="8243" b="10157"/>
          <a:stretch/>
        </p:blipFill>
        <p:spPr>
          <a:xfrm>
            <a:off x="20" y="289560"/>
            <a:ext cx="1219198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67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84A7C-07C8-9C4F-B4C4-8F5FF5D24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1000"/>
          </a:blip>
          <a:srcRect l="4166" t="7123" r="5000" b="13544"/>
          <a:stretch/>
        </p:blipFill>
        <p:spPr>
          <a:xfrm>
            <a:off x="508000" y="457200"/>
            <a:ext cx="11074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81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2F0E18-4870-5449-A0D1-9968BAE08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6" t="8435" r="5000" b="11566"/>
          <a:stretch/>
        </p:blipFill>
        <p:spPr>
          <a:xfrm>
            <a:off x="508000" y="406400"/>
            <a:ext cx="1107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E9E4-5D7A-DA4C-9530-7863BEFF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C6E7-2EB0-3F4B-ACB5-432794EE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FD10B-AAE7-A946-8C8C-2E0F92BD9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7407" r="4630" b="14066"/>
          <a:stretch/>
        </p:blipFill>
        <p:spPr>
          <a:xfrm>
            <a:off x="584200" y="273812"/>
            <a:ext cx="11023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22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FBCE03-2B7E-2047-9C09-BE46CB14E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7" t="7812" r="6281" b="10937"/>
          <a:stretch/>
        </p:blipFill>
        <p:spPr>
          <a:xfrm>
            <a:off x="558800" y="355600"/>
            <a:ext cx="11226800" cy="5791201"/>
          </a:xfrm>
        </p:spPr>
      </p:pic>
    </p:spTree>
    <p:extLst>
      <p:ext uri="{BB962C8B-B14F-4D97-AF65-F5344CB8AC3E}">
        <p14:creationId xmlns:p14="http://schemas.microsoft.com/office/powerpoint/2010/main" val="223391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EF60-F2D8-8D4D-946B-211532BC33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933" y="2133600"/>
            <a:ext cx="2946400" cy="189865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 err="1"/>
              <a:t>Microservices</a:t>
            </a:r>
            <a:r>
              <a:rPr lang="en-US" sz="2200" dirty="0"/>
              <a:t>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ECD2A-A4D5-164F-858F-682F29BA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492" y="1122807"/>
            <a:ext cx="5887232" cy="429768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979333" y="2980267"/>
            <a:ext cx="1413934" cy="262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0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monitor, photo, screen&#10;&#10;Description automatically generated">
            <a:extLst>
              <a:ext uri="{FF2B5EF4-FFF2-40B4-BE49-F238E27FC236}">
                <a16:creationId xmlns:a16="http://schemas.microsoft.com/office/drawing/2014/main" id="{C00936A6-5F09-0144-896C-AFFC92FD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6" t="9333" r="5000" b="10001"/>
          <a:stretch/>
        </p:blipFill>
        <p:spPr>
          <a:xfrm>
            <a:off x="508000" y="711200"/>
            <a:ext cx="11074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5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F7CF8-65EE-7846-98E7-CD8DACC49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5" t="5925" r="6944" b="14067"/>
          <a:stretch/>
        </p:blipFill>
        <p:spPr>
          <a:xfrm>
            <a:off x="555171" y="506186"/>
            <a:ext cx="1085849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2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3366-AA64-FC4D-B58A-02284259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IN" b="1"/>
              <a:t> What Is the </a:t>
            </a:r>
            <a:r>
              <a:rPr lang="en-IN" b="1" i="1"/>
              <a:t>WebClient</a:t>
            </a:r>
            <a:r>
              <a:rPr lang="en-IN" b="1"/>
              <a:t>?</a:t>
            </a:r>
            <a:br>
              <a:rPr lang="en-IN" b="1"/>
            </a:b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4BE20B0-B363-DF43-9D99-A1B1B8F8A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N" sz="2000" i="1" dirty="0" err="1">
                <a:solidFill>
                  <a:srgbClr val="404040"/>
                </a:solidFill>
              </a:rPr>
              <a:t>WebClient</a:t>
            </a:r>
            <a:r>
              <a:rPr lang="en-IN" sz="2000" dirty="0">
                <a:solidFill>
                  <a:srgbClr val="404040"/>
                </a:solidFill>
              </a:rPr>
              <a:t> is an interface representing the main entry point for performing web requests.</a:t>
            </a:r>
          </a:p>
          <a:p>
            <a:r>
              <a:rPr lang="en-IN" sz="2000" dirty="0">
                <a:solidFill>
                  <a:srgbClr val="404040"/>
                </a:solidFill>
              </a:rPr>
              <a:t>It has been created as a part of the Spring Web Reactive module and will be replacing the classic </a:t>
            </a:r>
            <a:r>
              <a:rPr lang="en-IN" sz="2000" i="1" dirty="0" err="1">
                <a:solidFill>
                  <a:srgbClr val="404040"/>
                </a:solidFill>
              </a:rPr>
              <a:t>RestTemplate</a:t>
            </a:r>
            <a:r>
              <a:rPr lang="en-IN" sz="2000" i="1" dirty="0">
                <a:solidFill>
                  <a:srgbClr val="404040"/>
                </a:solidFill>
              </a:rPr>
              <a:t> .</a:t>
            </a:r>
          </a:p>
          <a:p>
            <a:r>
              <a:rPr lang="en-IN" sz="2000" dirty="0">
                <a:solidFill>
                  <a:srgbClr val="404040"/>
                </a:solidFill>
              </a:rPr>
              <a:t>The new client is a reactive, non-blocking solution that works over the HTTP/1.1 protocol.</a:t>
            </a:r>
          </a:p>
          <a:p>
            <a:r>
              <a:rPr lang="en-IN" sz="2000" dirty="0">
                <a:solidFill>
                  <a:srgbClr val="404040"/>
                </a:solidFill>
              </a:rPr>
              <a:t>The interface has a single implementation – the </a:t>
            </a:r>
            <a:r>
              <a:rPr lang="en-IN" sz="2000" i="1" dirty="0" err="1">
                <a:solidFill>
                  <a:srgbClr val="404040"/>
                </a:solidFill>
              </a:rPr>
              <a:t>DefaultWebClient</a:t>
            </a:r>
            <a:r>
              <a:rPr lang="en-IN" sz="2000" dirty="0">
                <a:solidFill>
                  <a:srgbClr val="404040"/>
                </a:solidFill>
              </a:rPr>
              <a:t> </a:t>
            </a:r>
            <a:endParaRPr lang="en-U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70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7538A-6638-524D-BA38-DC843C6F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/>
              <a:t>Dependencies</a:t>
            </a:r>
            <a:br>
              <a:rPr lang="en-US" b="1"/>
            </a:br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BF92B83-B0C0-044A-A39F-28841F3F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72" y="2482596"/>
            <a:ext cx="7147930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4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18D7A-B35E-1C4C-8A06-E8946EBF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1700" b="1">
                <a:solidFill>
                  <a:srgbClr val="FFFFFF"/>
                </a:solidFill>
              </a:rPr>
              <a:t>Working With the </a:t>
            </a:r>
            <a:r>
              <a:rPr lang="en-IN" sz="1700" b="1" i="1">
                <a:solidFill>
                  <a:srgbClr val="FFFFFF"/>
                </a:solidFill>
              </a:rPr>
              <a:t>WebClient</a:t>
            </a:r>
            <a:r>
              <a:rPr lang="en-IN" sz="1700" b="1">
                <a:solidFill>
                  <a:srgbClr val="FFFFFF"/>
                </a:solidFill>
              </a:rPr>
              <a:t/>
            </a:r>
            <a:br>
              <a:rPr lang="en-IN" sz="1700" b="1">
                <a:solidFill>
                  <a:srgbClr val="FFFFFF"/>
                </a:solidFill>
              </a:rPr>
            </a:b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25D8411-BC18-5749-8A12-FD2742EE2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404040"/>
                </a:solidFill>
              </a:rPr>
              <a:t>create an instance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404040"/>
                </a:solidFill>
              </a:rPr>
              <a:t>make a request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404040"/>
                </a:solidFill>
              </a:rPr>
              <a:t>handle the response</a:t>
            </a:r>
          </a:p>
          <a:p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30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5F08-880D-4F43-82A7-B7EFFE1C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964692"/>
            <a:ext cx="9601200" cy="118872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b="1" dirty="0"/>
              <a:t>Creating a </a:t>
            </a:r>
            <a:r>
              <a:rPr lang="en-IN" b="1" i="1" dirty="0" err="1"/>
              <a:t>WebClient</a:t>
            </a:r>
            <a:r>
              <a:rPr lang="en-IN" b="1" dirty="0"/>
              <a:t> Instance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98FE-3022-B84A-B75C-452F90B6E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574024" cy="310198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IN" dirty="0"/>
              <a:t>The first one is creating a </a:t>
            </a:r>
            <a:r>
              <a:rPr lang="en-IN" i="1" dirty="0" err="1"/>
              <a:t>WebClient</a:t>
            </a:r>
            <a:r>
              <a:rPr lang="en-IN" dirty="0"/>
              <a:t> object with default settings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Clr>
                <a:schemeClr val="tx1"/>
              </a:buClr>
            </a:pPr>
            <a:r>
              <a:rPr lang="en-IN" dirty="0"/>
              <a:t> The second alternative allows initiating a </a:t>
            </a:r>
            <a:r>
              <a:rPr lang="en-IN" dirty="0" err="1"/>
              <a:t>WebClient</a:t>
            </a:r>
            <a:r>
              <a:rPr lang="en-IN" dirty="0"/>
              <a:t> instance with a given base URI: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1F862-D4C9-F44C-B38C-54E5F8EF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07" y="4704589"/>
            <a:ext cx="7912100" cy="6350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1AE4B-2B32-C846-A860-CCF9A52C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07" y="3134614"/>
            <a:ext cx="4838700" cy="685800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713726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0CFA-9BD1-9841-BA33-52D0BDA7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964691"/>
            <a:ext cx="10439400" cy="1107949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cap="none" spc="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+mn-cs"/>
              </a:rPr>
              <a:t>The last way (and the most advanced one) is building a client by using the </a:t>
            </a:r>
            <a:r>
              <a:rPr lang="en-IN" sz="2000" i="1" cap="none" spc="0" dirty="0" err="1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+mn-cs"/>
              </a:rPr>
              <a:t>DefaultWebClientBuilder</a:t>
            </a:r>
            <a:r>
              <a:rPr lang="en-IN" sz="2000" cap="none" spc="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+mn-cs"/>
              </a:rPr>
              <a:t> class, which allows full customization:</a:t>
            </a:r>
            <a:br>
              <a:rPr lang="en-IN" sz="2000" cap="none" spc="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+mn-cs"/>
              </a:rPr>
            </a:b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635C6-7485-EF48-BF54-282B2686A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44" y="2854712"/>
            <a:ext cx="8697950" cy="2115241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201167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4E86-8A76-9940-A496-00E2DCFF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38844"/>
            <a:ext cx="7729728" cy="1077686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IN" b="1" dirty="0"/>
              <a:t>Preparing a Request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3E1B-2E57-B84E-822A-24BB2DE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03677"/>
            <a:ext cx="7729728" cy="177025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Specify an HTTP method of a request by invoking the </a:t>
            </a:r>
            <a:r>
              <a:rPr lang="en-IN" i="1" dirty="0"/>
              <a:t>method(</a:t>
            </a:r>
            <a:r>
              <a:rPr lang="en-IN" i="1" dirty="0" err="1"/>
              <a:t>HttpMethod</a:t>
            </a:r>
            <a:r>
              <a:rPr lang="en-IN" i="1" dirty="0"/>
              <a:t> method)</a:t>
            </a:r>
            <a:r>
              <a:rPr lang="en-IN" dirty="0"/>
              <a:t> or calling its shortcut methods such as </a:t>
            </a:r>
            <a:r>
              <a:rPr lang="en-IN" i="1" dirty="0"/>
              <a:t>get</a:t>
            </a:r>
            <a:r>
              <a:rPr lang="en-IN" dirty="0"/>
              <a:t>, </a:t>
            </a:r>
            <a:r>
              <a:rPr lang="en-IN" i="1" dirty="0"/>
              <a:t>post</a:t>
            </a:r>
            <a:r>
              <a:rPr lang="en-IN" dirty="0"/>
              <a:t>, </a:t>
            </a:r>
            <a:r>
              <a:rPr lang="en-IN" i="1" dirty="0"/>
              <a:t>delete.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Provide a URL. We can pass it to the </a:t>
            </a:r>
            <a:r>
              <a:rPr lang="en-IN" i="1" dirty="0" err="1"/>
              <a:t>uri</a:t>
            </a:r>
            <a:r>
              <a:rPr lang="en-IN" dirty="0"/>
              <a:t> API – as a </a:t>
            </a:r>
            <a:r>
              <a:rPr lang="en-IN" i="1" dirty="0"/>
              <a:t>String</a:t>
            </a:r>
            <a:r>
              <a:rPr lang="en-IN" dirty="0"/>
              <a:t> or a </a:t>
            </a:r>
            <a:r>
              <a:rPr lang="en-IN" i="1" dirty="0" err="1"/>
              <a:t>java.net.URL</a:t>
            </a:r>
            <a:r>
              <a:rPr lang="en-IN" dirty="0"/>
              <a:t> instance.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Set a request body, content type, length, cookies or headers.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19A78-3733-F340-ADFF-F47101DD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79" y="3791856"/>
            <a:ext cx="9055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02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335A-9FCC-7243-B57C-B882AA3C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86410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Getting a Response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C4DB-0791-CA43-A8E7-A4B394D5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848356"/>
          </a:xfrm>
        </p:spPr>
        <p:txBody>
          <a:bodyPr/>
          <a:lstStyle/>
          <a:p>
            <a:r>
              <a:rPr lang="en-IN" dirty="0"/>
              <a:t>The final stage is sending the request and receiving a response. </a:t>
            </a:r>
          </a:p>
          <a:p>
            <a:r>
              <a:rPr lang="en-IN" dirty="0"/>
              <a:t>Done with either the </a:t>
            </a:r>
            <a:r>
              <a:rPr lang="en-IN" i="1" dirty="0"/>
              <a:t>exchange</a:t>
            </a:r>
            <a:r>
              <a:rPr lang="en-IN" dirty="0"/>
              <a:t> or the </a:t>
            </a:r>
            <a:r>
              <a:rPr lang="en-IN" i="1" dirty="0"/>
              <a:t>retrieve</a:t>
            </a:r>
            <a:r>
              <a:rPr lang="en-IN" dirty="0"/>
              <a:t> methods.</a:t>
            </a:r>
          </a:p>
          <a:p>
            <a:endParaRPr lang="en-IN" dirty="0"/>
          </a:p>
          <a:p>
            <a:r>
              <a:rPr lang="en-IN" dirty="0"/>
              <a:t>They differ in return types; </a:t>
            </a:r>
          </a:p>
          <a:p>
            <a:r>
              <a:rPr lang="en-IN" i="1" dirty="0"/>
              <a:t>exchange</a:t>
            </a:r>
            <a:r>
              <a:rPr lang="en-IN" dirty="0"/>
              <a:t> method provides a </a:t>
            </a:r>
            <a:r>
              <a:rPr lang="en-IN" i="1" dirty="0"/>
              <a:t>response</a:t>
            </a:r>
            <a:r>
              <a:rPr lang="en-IN" dirty="0"/>
              <a:t> along with its status headers.</a:t>
            </a:r>
          </a:p>
          <a:p>
            <a:r>
              <a:rPr lang="en-IN" i="1" dirty="0"/>
              <a:t>retrieve</a:t>
            </a:r>
            <a:r>
              <a:rPr lang="en-IN" dirty="0"/>
              <a:t> method is the shortest path to fetching a body directly.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10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FBF4-AE79-E641-A61C-9B5961FB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BD8D0-FE83-AB46-AAC6-70EB489F6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636085"/>
          </a:xfrm>
        </p:spPr>
        <p:txBody>
          <a:bodyPr/>
          <a:lstStyle/>
          <a:p>
            <a:r>
              <a:rPr lang="en-IN" b="1" dirty="0"/>
              <a:t>Mono</a:t>
            </a:r>
            <a:endParaRPr lang="en-IN" dirty="0"/>
          </a:p>
          <a:p>
            <a:r>
              <a:rPr lang="en-IN" dirty="0"/>
              <a:t>A Mono&lt;T&gt; is a Reactive Streams Publisher, also augmented with a lot of operators that can be used to generate, transform, orchestrate Mono sequences.</a:t>
            </a:r>
          </a:p>
          <a:p>
            <a:r>
              <a:rPr lang="en-IN" dirty="0"/>
              <a:t>It is a specialization of Flux that can emit </a:t>
            </a:r>
            <a:r>
              <a:rPr lang="en-IN" b="1" dirty="0"/>
              <a:t>at most 1 &lt;T&gt; element</a:t>
            </a:r>
            <a:r>
              <a:rPr lang="en-IN" dirty="0"/>
              <a:t>: a Mono is either valued (complete with element), empty (complete without element) or failed (error).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9A83-161A-734F-BB12-F607CA51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Characteristics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FB477C-16E3-4C09-B6E3-ABAF1E5220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417857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557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9BEA-7562-DA44-A005-F4D972F7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CA9-3A36-A64F-81D6-7CE81FED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1901299"/>
          </a:xfrm>
        </p:spPr>
        <p:txBody>
          <a:bodyPr/>
          <a:lstStyle/>
          <a:p>
            <a:r>
              <a:rPr lang="en-IN" dirty="0"/>
              <a:t>A Flux&lt;T&gt; is a Reactive Streams Publisher, augmented with a lot of operators that can be used to generate, transform, orchestrate Flux sequences.</a:t>
            </a:r>
          </a:p>
          <a:p>
            <a:r>
              <a:rPr lang="en-IN" dirty="0"/>
              <a:t>It can emit 0 to </a:t>
            </a:r>
            <a:r>
              <a:rPr lang="en-IN" i="1" dirty="0"/>
              <a:t>n</a:t>
            </a:r>
            <a:r>
              <a:rPr lang="en-IN" dirty="0"/>
              <a:t> &lt;T&gt; elements (</a:t>
            </a:r>
            <a:r>
              <a:rPr lang="en-IN" dirty="0" err="1"/>
              <a:t>onNext</a:t>
            </a:r>
            <a:r>
              <a:rPr lang="en-IN" dirty="0"/>
              <a:t> event) then either completes or errors (</a:t>
            </a:r>
            <a:r>
              <a:rPr lang="en-IN" dirty="0" err="1"/>
              <a:t>onComplete</a:t>
            </a:r>
            <a:r>
              <a:rPr lang="en-IN" dirty="0"/>
              <a:t> and </a:t>
            </a:r>
            <a:r>
              <a:rPr lang="en-IN" dirty="0" err="1"/>
              <a:t>onError</a:t>
            </a:r>
            <a:r>
              <a:rPr lang="en-IN" dirty="0"/>
              <a:t> terminal events). If no terminal event is triggered, the Flux is infinite.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E30B-14C6-8847-9EEA-F76AED24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0ED5-7FC7-D74E-9F1B-0D33B89A1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Server Side Load Balancing</a:t>
            </a:r>
          </a:p>
          <a:p>
            <a:pPr lvl="1"/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Netscaler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Robin or Sticky session algorithm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lvl="2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If one or more servers stop responding, we must manually remove those servers from the load balancer by updating the IP table of the load balancer.</a:t>
            </a:r>
          </a:p>
          <a:p>
            <a:pPr lvl="2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we must implement a failover policy to provide the client with a seamless experience.</a:t>
            </a:r>
          </a:p>
          <a:p>
            <a:pPr lvl="1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Client Side Load Balancing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Ribbon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Round robin or zone specific algorithm (Programmatically controlled).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advantage is s service registry always updates itself, no manual intervention.</a:t>
            </a:r>
          </a:p>
          <a:p>
            <a:pPr lvl="1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9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68CCB-D024-C240-A920-F4BEECBC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  <a:prstGeom prst="roundRect">
            <a:avLst>
              <a:gd name="adj" fmla="val 14141"/>
            </a:avLst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Server Side Load Balancing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362C9-CB69-5D40-9032-D9480CD1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988" y="1122807"/>
            <a:ext cx="573024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78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8A933-38CC-AF4B-901E-189AA982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  <a:prstGeom prst="roundRect">
            <a:avLst>
              <a:gd name="adj" fmla="val 14141"/>
            </a:avLst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Client Side Load Balancing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09581-25D6-E541-BC2B-29A58589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988" y="1122807"/>
            <a:ext cx="573024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68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E5B3-715F-5548-87E1-6F00D305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73" y="964692"/>
            <a:ext cx="8672391" cy="1188720"/>
          </a:xfrm>
        </p:spPr>
        <p:txBody>
          <a:bodyPr/>
          <a:lstStyle/>
          <a:p>
            <a:r>
              <a:rPr lang="en-US" dirty="0"/>
              <a:t>Ribbon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4EF5-CFB8-F745-96FF-F7DF4ECF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017" y="2638044"/>
            <a:ext cx="9019309" cy="3693483"/>
          </a:xfrm>
        </p:spPr>
        <p:txBody>
          <a:bodyPr>
            <a:normAutofit lnSpcReduction="10000"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Client Side Load Balancer: Ribbon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Feign already uses Ribbon.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Spring Cloud Netflix creates an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ApplicationContext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 for each Ribbon client name in our application. 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AC gives the client a set of beans for instances of Ribbon components, including: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IClientConfig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stores client configuration for a client or load balancer,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ILoadBalancer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represents a software load balancer,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ServerList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defines how to get a list of servers to choose from,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IRule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describes a load balancing strategy, and</a:t>
            </a:r>
          </a:p>
          <a:p>
            <a:pPr lvl="1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IPing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says how periodic pings of a server are performed.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818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90BF-273C-5D4F-A0B2-71F12DDB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concept in Ribbon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485E-BA8F-B945-B7D0-3D9B07C7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 @</a:t>
            </a:r>
            <a:r>
              <a:rPr lang="en-IN" dirty="0" err="1"/>
              <a:t>FeignClient</a:t>
            </a:r>
            <a:r>
              <a:rPr lang="en-IN" dirty="0"/>
              <a:t>  Annotation</a:t>
            </a:r>
          </a:p>
          <a:p>
            <a:pPr lvl="1">
              <a:buFont typeface="Wingdings" pitchFamily="2" charset="2"/>
              <a:buChar char="Ø"/>
            </a:pPr>
            <a:r>
              <a:rPr lang="en-IN" sz="1400" dirty="0"/>
              <a:t>Each load balancer is part of an ensemble of components that work together to contact a remote server on demand, and the ensemble has a name that you give it as an application developer (for example, by using the @</a:t>
            </a:r>
            <a:r>
              <a:rPr lang="en-IN" sz="1400" dirty="0" err="1"/>
              <a:t>FeignClient</a:t>
            </a:r>
            <a:r>
              <a:rPr lang="en-IN" sz="1400" dirty="0"/>
              <a:t> annotation).</a:t>
            </a:r>
          </a:p>
          <a:p>
            <a:r>
              <a:rPr lang="en-IN" dirty="0"/>
              <a:t>Using </a:t>
            </a:r>
            <a:r>
              <a:rPr lang="en-IN" sz="1600" dirty="0" err="1"/>
              <a:t>RibbonClientConfiguration</a:t>
            </a:r>
            <a:endParaRPr lang="en-IN" sz="1600" dirty="0"/>
          </a:p>
          <a:p>
            <a:pPr lvl="1">
              <a:buFont typeface="Wingdings" pitchFamily="2" charset="2"/>
              <a:buChar char="Ø"/>
            </a:pPr>
            <a:r>
              <a:rPr lang="en-IN" sz="1400" dirty="0"/>
              <a:t>On demand, Spring Cloud creates a new ensemble as an </a:t>
            </a:r>
            <a:r>
              <a:rPr lang="en-IN" sz="1400" dirty="0" err="1"/>
              <a:t>ApplicationContext</a:t>
            </a:r>
            <a:r>
              <a:rPr lang="en-IN" sz="1400" dirty="0"/>
              <a:t> for each named client by using </a:t>
            </a:r>
            <a:r>
              <a:rPr lang="en-IN" sz="1400" dirty="0" err="1"/>
              <a:t>RibbonClientConfiguration</a:t>
            </a:r>
            <a:r>
              <a:rPr lang="en-IN" sz="1400" dirty="0"/>
              <a:t>. This contains (amongst other things) an </a:t>
            </a:r>
            <a:r>
              <a:rPr lang="en-IN" sz="1400" dirty="0" err="1"/>
              <a:t>ILoadBalancer</a:t>
            </a:r>
            <a:r>
              <a:rPr lang="en-IN" sz="1400" dirty="0"/>
              <a:t>, a </a:t>
            </a:r>
            <a:r>
              <a:rPr lang="en-IN" sz="1400" dirty="0" err="1"/>
              <a:t>RestClient</a:t>
            </a:r>
            <a:r>
              <a:rPr lang="en-IN" sz="1400" dirty="0"/>
              <a:t>, and a </a:t>
            </a:r>
            <a:r>
              <a:rPr lang="en-IN" sz="1400" dirty="0" err="1"/>
              <a:t>ServerListFilter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1455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369A-EB0C-1B47-8C7D-6590DAA0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72" y="977462"/>
            <a:ext cx="10263352" cy="476256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1. Start with adding the dependency of ribbon in </a:t>
            </a:r>
            <a:r>
              <a:rPr lang="en-IN" dirty="0" err="1">
                <a:solidFill>
                  <a:schemeClr val="tx1"/>
                </a:solidFill>
              </a:rPr>
              <a:t>pom.xml</a:t>
            </a:r>
            <a:endParaRPr lang="en-IN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&lt;dependency&gt;</a:t>
            </a:r>
          </a:p>
          <a:p>
            <a:pPr marL="685800" lvl="3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&lt;</a:t>
            </a:r>
            <a:r>
              <a:rPr lang="en-IN" sz="1800" dirty="0" err="1">
                <a:solidFill>
                  <a:schemeClr val="tx1"/>
                </a:solidFill>
              </a:rPr>
              <a:t>groupId</a:t>
            </a:r>
            <a:r>
              <a:rPr lang="en-IN" sz="1800" dirty="0">
                <a:solidFill>
                  <a:schemeClr val="tx1"/>
                </a:solidFill>
              </a:rPr>
              <a:t>&gt;</a:t>
            </a:r>
            <a:r>
              <a:rPr lang="en-IN" sz="1800" dirty="0" err="1">
                <a:solidFill>
                  <a:schemeClr val="tx1"/>
                </a:solidFill>
              </a:rPr>
              <a:t>org.springframework.cloud</a:t>
            </a:r>
            <a:r>
              <a:rPr lang="en-IN" sz="1800" dirty="0">
                <a:solidFill>
                  <a:schemeClr val="tx1"/>
                </a:solidFill>
              </a:rPr>
              <a:t>&lt;/</a:t>
            </a:r>
            <a:r>
              <a:rPr lang="en-IN" sz="1800" dirty="0" err="1">
                <a:solidFill>
                  <a:schemeClr val="tx1"/>
                </a:solidFill>
              </a:rPr>
              <a:t>groupId</a:t>
            </a:r>
            <a:r>
              <a:rPr lang="en-IN" sz="1800" dirty="0">
                <a:solidFill>
                  <a:schemeClr val="tx1"/>
                </a:solidFill>
              </a:rPr>
              <a:t>&gt;</a:t>
            </a:r>
          </a:p>
          <a:p>
            <a:pPr marL="685800" lvl="3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&lt;</a:t>
            </a:r>
            <a:r>
              <a:rPr lang="en-IN" sz="1800" dirty="0" err="1">
                <a:solidFill>
                  <a:schemeClr val="tx1"/>
                </a:solidFill>
              </a:rPr>
              <a:t>artifactId</a:t>
            </a:r>
            <a:r>
              <a:rPr lang="en-IN" sz="1800" dirty="0">
                <a:solidFill>
                  <a:schemeClr val="tx1"/>
                </a:solidFill>
              </a:rPr>
              <a:t>&gt;spring-cloud-starter-open-</a:t>
            </a:r>
            <a:r>
              <a:rPr lang="en-IN" sz="1800" dirty="0" err="1">
                <a:solidFill>
                  <a:schemeClr val="tx1"/>
                </a:solidFill>
              </a:rPr>
              <a:t>netflix</a:t>
            </a:r>
            <a:r>
              <a:rPr lang="en-IN" sz="1800" dirty="0">
                <a:solidFill>
                  <a:schemeClr val="tx1"/>
                </a:solidFill>
              </a:rPr>
              <a:t>-ribbon&lt;/</a:t>
            </a:r>
            <a:r>
              <a:rPr lang="en-IN" sz="1800" dirty="0" err="1">
                <a:solidFill>
                  <a:schemeClr val="tx1"/>
                </a:solidFill>
              </a:rPr>
              <a:t>artifactId</a:t>
            </a:r>
            <a:r>
              <a:rPr lang="en-IN" sz="1800" dirty="0">
                <a:solidFill>
                  <a:schemeClr val="tx1"/>
                </a:solidFill>
              </a:rPr>
              <a:t>&gt;</a:t>
            </a:r>
          </a:p>
          <a:p>
            <a:pPr marL="457200" lvl="2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&lt;/dependency&gt;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2. Add the @</a:t>
            </a:r>
            <a:r>
              <a:rPr lang="en-IN" sz="2000" dirty="0" err="1">
                <a:solidFill>
                  <a:schemeClr val="tx1"/>
                </a:solidFill>
              </a:rPr>
              <a:t>RibbonClient</a:t>
            </a:r>
            <a:r>
              <a:rPr lang="en-IN" sz="2000" dirty="0">
                <a:solidFill>
                  <a:schemeClr val="tx1"/>
                </a:solidFill>
              </a:rPr>
              <a:t>  Annotation in Spring Boot Application file.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3. Configure </a:t>
            </a:r>
            <a:r>
              <a:rPr lang="en-IN" sz="2000" dirty="0" err="1">
                <a:solidFill>
                  <a:schemeClr val="tx1"/>
                </a:solidFill>
              </a:rPr>
              <a:t>ListOfServers</a:t>
            </a:r>
            <a:r>
              <a:rPr lang="en-IN" sz="2000" dirty="0">
                <a:solidFill>
                  <a:schemeClr val="tx1"/>
                </a:solidFill>
              </a:rPr>
              <a:t> in </a:t>
            </a:r>
            <a:r>
              <a:rPr lang="en-IN" sz="2000" dirty="0" err="1">
                <a:solidFill>
                  <a:schemeClr val="tx1"/>
                </a:solidFill>
              </a:rPr>
              <a:t>Application.properties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22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E0AA978-7CC1-C347-B9F2-1C273D894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2" t="22219" r="7328" b="15612"/>
          <a:stretch/>
        </p:blipFill>
        <p:spPr>
          <a:xfrm>
            <a:off x="1765738" y="945931"/>
            <a:ext cx="9159765" cy="47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10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519F-1F0E-6D4F-A6AA-D2EEC31D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3201-E71C-F343-A12A-4E8CBDB0B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new Component for Eureka Server.</a:t>
            </a:r>
          </a:p>
          <a:p>
            <a:r>
              <a:rPr lang="en-US" dirty="0"/>
              <a:t>2. Update the Currency Calculation Service to connect to Naming server.</a:t>
            </a:r>
          </a:p>
          <a:p>
            <a:r>
              <a:rPr lang="en-US" dirty="0"/>
              <a:t>3.Update the Currency Exchange Service to communicate to Naming Server.</a:t>
            </a:r>
          </a:p>
          <a:p>
            <a:r>
              <a:rPr lang="en-US" dirty="0"/>
              <a:t>4.Update the Ribbon to find the Naming Server.</a:t>
            </a:r>
          </a:p>
        </p:txBody>
      </p:sp>
    </p:spTree>
    <p:extLst>
      <p:ext uri="{BB962C8B-B14F-4D97-AF65-F5344CB8AC3E}">
        <p14:creationId xmlns:p14="http://schemas.microsoft.com/office/powerpoint/2010/main" val="690400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C859E52-02EE-EB4C-8512-A7492DF43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19" b="17775"/>
          <a:stretch/>
        </p:blipFill>
        <p:spPr>
          <a:xfrm>
            <a:off x="2125980" y="993227"/>
            <a:ext cx="7520940" cy="4193628"/>
          </a:xfrm>
        </p:spPr>
      </p:pic>
    </p:spTree>
    <p:extLst>
      <p:ext uri="{BB962C8B-B14F-4D97-AF65-F5344CB8AC3E}">
        <p14:creationId xmlns:p14="http://schemas.microsoft.com/office/powerpoint/2010/main" val="243788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89426-7F3D-5347-9A05-C3B7EFF7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with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8F82-A74E-CE42-9652-A969C81C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/>
              <a:t>Independent deployments.</a:t>
            </a:r>
          </a:p>
          <a:p>
            <a:r>
              <a:rPr lang="en-IN" sz="2600" dirty="0"/>
              <a:t>Independent development.</a:t>
            </a:r>
          </a:p>
          <a:p>
            <a:r>
              <a:rPr lang="en-IN" sz="2600" dirty="0"/>
              <a:t>Small, focused teams.</a:t>
            </a:r>
          </a:p>
          <a:p>
            <a:r>
              <a:rPr lang="en-IN" sz="2600" dirty="0"/>
              <a:t>Fault isolation.</a:t>
            </a:r>
          </a:p>
          <a:p>
            <a:r>
              <a:rPr lang="en-IN" sz="2600" dirty="0"/>
              <a:t>Change is easy</a:t>
            </a:r>
            <a:r>
              <a:rPr lang="en-IN" dirty="0"/>
              <a:t>.</a:t>
            </a:r>
          </a:p>
          <a:p>
            <a:r>
              <a:rPr lang="en-IN" sz="28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850031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456076-8F0C-C44C-80BD-1A9CEA1C1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40" y="1783080"/>
            <a:ext cx="9486900" cy="458342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7508EA-4868-3948-8E9E-416E2D62B0F1}"/>
              </a:ext>
            </a:extLst>
          </p:cNvPr>
          <p:cNvSpPr txBox="1"/>
          <p:nvPr/>
        </p:nvSpPr>
        <p:spPr>
          <a:xfrm>
            <a:off x="1120140" y="502920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1.Generate the naming server</a:t>
            </a:r>
          </a:p>
        </p:txBody>
      </p:sp>
    </p:spTree>
    <p:extLst>
      <p:ext uri="{BB962C8B-B14F-4D97-AF65-F5344CB8AC3E}">
        <p14:creationId xmlns:p14="http://schemas.microsoft.com/office/powerpoint/2010/main" val="3067823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C6C9-E6A8-DE43-98FB-6C3031D0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39" y="318306"/>
            <a:ext cx="7729728" cy="1188720"/>
          </a:xfrm>
        </p:spPr>
        <p:txBody>
          <a:bodyPr/>
          <a:lstStyle/>
          <a:p>
            <a:r>
              <a:rPr lang="en-US" dirty="0"/>
              <a:t>Why we need </a:t>
            </a:r>
            <a:r>
              <a:rPr lang="en-US" dirty="0" err="1"/>
              <a:t>api</a:t>
            </a:r>
            <a:r>
              <a:rPr lang="en-US" dirty="0"/>
              <a:t>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6938-A268-0D47-B816-6895A666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59" y="1844566"/>
            <a:ext cx="11776841" cy="3799489"/>
          </a:xfrm>
        </p:spPr>
        <p:txBody>
          <a:bodyPr>
            <a:normAutofit/>
          </a:bodyPr>
          <a:lstStyle/>
          <a:p>
            <a:r>
              <a:rPr lang="en-IN" sz="2400" dirty="0"/>
              <a:t>Clients need to interact with multiple services.</a:t>
            </a:r>
          </a:p>
          <a:p>
            <a:r>
              <a:rPr lang="en-IN" sz="2400" dirty="0"/>
              <a:t>Different clients need different data. For example, the desktop browser version of a product details page desktop is typically more elaborate then the mobile version.</a:t>
            </a:r>
          </a:p>
          <a:p>
            <a:r>
              <a:rPr lang="en-IN" sz="2400" dirty="0"/>
              <a:t>Network performance is different for different types of clients. </a:t>
            </a:r>
          </a:p>
          <a:p>
            <a:r>
              <a:rPr lang="en-IN" sz="2400" dirty="0"/>
              <a:t>The number of service instances and their locations (</a:t>
            </a:r>
            <a:r>
              <a:rPr lang="en-IN" sz="2400" dirty="0" err="1"/>
              <a:t>host+port</a:t>
            </a:r>
            <a:r>
              <a:rPr lang="en-IN" sz="2400" dirty="0"/>
              <a:t>) changes dynamically.</a:t>
            </a:r>
          </a:p>
          <a:p>
            <a:r>
              <a:rPr lang="en-IN" sz="2400" dirty="0"/>
              <a:t>Partitioning into services can change over time and should be hidden from clients.</a:t>
            </a:r>
          </a:p>
          <a:p>
            <a:r>
              <a:rPr lang="en-IN" sz="2400" dirty="0"/>
              <a:t>Services might use a diverse set of protocols, some of which might not be web friendly.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9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CAC3D-72BC-4541-8ECD-EF856EE0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090" y="804334"/>
            <a:ext cx="10799379" cy="50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7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EFC8B-10B9-514A-BF57-E43664BC2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41" y="409903"/>
            <a:ext cx="9743089" cy="59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80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FF9E-31D2-E54C-BADE-BB6691E2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964692"/>
            <a:ext cx="10184130" cy="1188720"/>
          </a:xfrm>
        </p:spPr>
        <p:txBody>
          <a:bodyPr>
            <a:normAutofit fontScale="90000"/>
          </a:bodyPr>
          <a:lstStyle/>
          <a:p>
            <a:r>
              <a:rPr lang="en-IN" dirty="0"/>
              <a:t>Using an API gateway has the following benefits: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63E2-47A8-004B-A94E-66C9A7639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590" y="2468880"/>
            <a:ext cx="9532620" cy="4137660"/>
          </a:xfrm>
        </p:spPr>
        <p:txBody>
          <a:bodyPr>
            <a:normAutofit fontScale="77500" lnSpcReduction="20000"/>
          </a:bodyPr>
          <a:lstStyle/>
          <a:p>
            <a:r>
              <a:rPr lang="en-IN" sz="2900" dirty="0"/>
              <a:t>Insulates the clients from how the application is partitioned into microservices.</a:t>
            </a:r>
          </a:p>
          <a:p>
            <a:r>
              <a:rPr lang="en-IN" sz="2900" dirty="0"/>
              <a:t>Insulates the clients from the problem of determining the locations of service instances.</a:t>
            </a:r>
          </a:p>
          <a:p>
            <a:r>
              <a:rPr lang="en-IN" sz="2900" dirty="0"/>
              <a:t>Reduces the number of requests/roundtrips. For example, the API gateway enables clients to retrieve data from multiple services with a single round-trip. Fewer requests also means less overhead and improves the user experience. </a:t>
            </a:r>
          </a:p>
          <a:p>
            <a:r>
              <a:rPr lang="en-IN" sz="2900" dirty="0"/>
              <a:t>Simplifies the client by moving logic for calling multiple services from the client to API gateway.</a:t>
            </a:r>
          </a:p>
          <a:p>
            <a:r>
              <a:rPr lang="en-IN" sz="2900" dirty="0"/>
              <a:t>Translates from a “standard” public web-friendly API protocol to whatever protocols are used internally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87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93BB-D5F1-FC4D-AAC3-80D8FDC5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E29B-93FC-134C-80D1-E26D2A00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" y="2638045"/>
            <a:ext cx="11571890" cy="2548810"/>
          </a:xfrm>
        </p:spPr>
        <p:txBody>
          <a:bodyPr>
            <a:normAutofit/>
          </a:bodyPr>
          <a:lstStyle/>
          <a:p>
            <a:r>
              <a:rPr lang="en-IN" sz="2400" dirty="0"/>
              <a:t>Increased complexity - the API gateway is yet another moving part that must be developed, deployed and managed.</a:t>
            </a:r>
          </a:p>
          <a:p>
            <a:r>
              <a:rPr lang="en-IN" sz="2400" dirty="0"/>
              <a:t>Increased response time due to the additional network hop through the API gateway - however, for most applications the cost of an extra roundtrip is insignificant.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4734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2EF0C-019F-1D4A-BE36-7460A620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Zuul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EC8F-A960-D64E-990E-CABAEACF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428" y="1843590"/>
            <a:ext cx="9317420" cy="35797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 dirty="0">
                <a:solidFill>
                  <a:srgbClr val="404040"/>
                </a:solidFill>
              </a:rPr>
              <a:t>Routing is an integral part of a microservice architecture.  </a:t>
            </a:r>
          </a:p>
          <a:p>
            <a:pPr>
              <a:lnSpc>
                <a:spcPct val="90000"/>
              </a:lnSpc>
            </a:pPr>
            <a:r>
              <a:rPr lang="en-IN" sz="1700" dirty="0">
                <a:solidFill>
                  <a:srgbClr val="404040"/>
                </a:solidFill>
                <a:hlinkClick r:id="rId2"/>
              </a:rPr>
              <a:t>Zuul</a:t>
            </a:r>
            <a:r>
              <a:rPr lang="en-IN" sz="1700" dirty="0">
                <a:solidFill>
                  <a:srgbClr val="404040"/>
                </a:solidFill>
              </a:rPr>
              <a:t> is a JVM-based router and server-side load balancer from Netflix.</a:t>
            </a:r>
          </a:p>
          <a:p>
            <a:pPr>
              <a:lnSpc>
                <a:spcPct val="90000"/>
              </a:lnSpc>
            </a:pPr>
            <a:r>
              <a:rPr lang="en-IN" sz="1700" dirty="0">
                <a:solidFill>
                  <a:srgbClr val="404040"/>
                </a:solidFill>
                <a:hlinkClick r:id="rId3"/>
              </a:rPr>
              <a:t>Netflix uses Zuul</a:t>
            </a:r>
            <a:r>
              <a:rPr lang="en-IN" sz="1700" dirty="0">
                <a:solidFill>
                  <a:srgbClr val="404040"/>
                </a:solidFill>
              </a:rPr>
              <a:t> for the following: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Authentication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Stress Testing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Dynamic Routing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Service Migration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Load Shedding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Security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Static Response handling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IN" sz="1700" dirty="0">
                <a:solidFill>
                  <a:srgbClr val="404040"/>
                </a:solidFill>
              </a:rPr>
              <a:t>Active/Active traffic management</a:t>
            </a:r>
          </a:p>
          <a:p>
            <a:pPr>
              <a:lnSpc>
                <a:spcPct val="90000"/>
              </a:lnSpc>
            </a:pPr>
            <a:r>
              <a:rPr lang="en-IN" sz="1700" dirty="0">
                <a:solidFill>
                  <a:srgbClr val="404040"/>
                </a:solidFill>
              </a:rPr>
              <a:t>Rules and Filters can be written in essentially any JVM language, with built-in support for Java and Groovy.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99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CA418-58C1-CB47-AD04-424141D2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  <a:prstGeom prst="ellipse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Zuul Components</a:t>
            </a:r>
          </a:p>
        </p:txBody>
      </p:sp>
      <p:pic>
        <p:nvPicPr>
          <p:cNvPr id="12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665C21-13F4-1E4B-A349-58CBA6373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966" y="1206657"/>
            <a:ext cx="6700344" cy="462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90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4BA218-606F-E14E-8E50-758A5A4F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530" y="468630"/>
            <a:ext cx="10435590" cy="6046470"/>
          </a:xfrm>
        </p:spPr>
      </p:pic>
    </p:spTree>
    <p:extLst>
      <p:ext uri="{BB962C8B-B14F-4D97-AF65-F5344CB8AC3E}">
        <p14:creationId xmlns:p14="http://schemas.microsoft.com/office/powerpoint/2010/main" val="2705000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A2BB50-FCE7-0F4C-87D8-8F15C7720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33"/>
          <a:stretch/>
        </p:blipFill>
        <p:spPr>
          <a:xfrm>
            <a:off x="1418897" y="1056290"/>
            <a:ext cx="9049405" cy="4903076"/>
          </a:xfrm>
        </p:spPr>
      </p:pic>
    </p:spTree>
    <p:extLst>
      <p:ext uri="{BB962C8B-B14F-4D97-AF65-F5344CB8AC3E}">
        <p14:creationId xmlns:p14="http://schemas.microsoft.com/office/powerpoint/2010/main" val="27754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8DAF-3A3B-5C46-BE32-81379583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2FE4-B97A-4E4A-A099-2C6A44442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34181"/>
          </a:xfrm>
        </p:spPr>
        <p:txBody>
          <a:bodyPr>
            <a:normAutofit/>
          </a:bodyPr>
          <a:lstStyle/>
          <a:p>
            <a:r>
              <a:rPr lang="en-IN" sz="2800" dirty="0"/>
              <a:t>Bounded Context </a:t>
            </a:r>
          </a:p>
          <a:p>
            <a:r>
              <a:rPr lang="en-IN" sz="2800" dirty="0"/>
              <a:t>Configuration Management </a:t>
            </a:r>
          </a:p>
          <a:p>
            <a:r>
              <a:rPr lang="en-IN" sz="2800" dirty="0"/>
              <a:t>Dynamic Scale Up and Scale Down </a:t>
            </a:r>
          </a:p>
          <a:p>
            <a:r>
              <a:rPr lang="en-IN" sz="2800" dirty="0"/>
              <a:t>Pack of Cards</a:t>
            </a:r>
          </a:p>
          <a:p>
            <a:r>
              <a:rPr lang="en-IN" sz="2800" dirty="0"/>
              <a:t>Debugging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14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0458-7B1E-014A-B3D7-6B8BBC50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F4DA9F-8C4B-E14B-9B5E-C26854A3C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57201"/>
            <a:ext cx="9293774" cy="5825358"/>
          </a:xfrm>
        </p:spPr>
      </p:pic>
    </p:spTree>
    <p:extLst>
      <p:ext uri="{BB962C8B-B14F-4D97-AF65-F5344CB8AC3E}">
        <p14:creationId xmlns:p14="http://schemas.microsoft.com/office/powerpoint/2010/main" val="301591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A1A7-C498-1C4C-BBA4-95CA2C83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06F9-CFCF-444E-A16C-B1123E20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  <a:p>
            <a:r>
              <a:rPr lang="en-US" dirty="0"/>
              <a:t>Spring Cloud</a:t>
            </a:r>
          </a:p>
          <a:p>
            <a:r>
              <a:rPr lang="en-US" dirty="0"/>
              <a:t>Axon framework</a:t>
            </a:r>
          </a:p>
        </p:txBody>
      </p:sp>
    </p:spTree>
    <p:extLst>
      <p:ext uri="{BB962C8B-B14F-4D97-AF65-F5344CB8AC3E}">
        <p14:creationId xmlns:p14="http://schemas.microsoft.com/office/powerpoint/2010/main" val="40778289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2056</Words>
  <Application>Microsoft Office PowerPoint</Application>
  <PresentationFormat>Widescreen</PresentationFormat>
  <Paragraphs>281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Gill Sans MT</vt:lpstr>
      <vt:lpstr>Menlo</vt:lpstr>
      <vt:lpstr>Wingdings</vt:lpstr>
      <vt:lpstr>Parcel</vt:lpstr>
      <vt:lpstr> microservices using Spring Boot </vt:lpstr>
      <vt:lpstr>Monolith Applications</vt:lpstr>
      <vt:lpstr>Advantages of Monolith</vt:lpstr>
      <vt:lpstr>Disadvantages of Monolith</vt:lpstr>
      <vt:lpstr>Microservices Applications</vt:lpstr>
      <vt:lpstr>Characteristics</vt:lpstr>
      <vt:lpstr>Advantages with Microservices</vt:lpstr>
      <vt:lpstr>Challenges of Microservices</vt:lpstr>
      <vt:lpstr>Three Frameworks</vt:lpstr>
      <vt:lpstr>Spring Cloud Modules</vt:lpstr>
      <vt:lpstr>PowerPoint Presentation</vt:lpstr>
      <vt:lpstr>PowerPoint Presentation</vt:lpstr>
      <vt:lpstr>PowerPoint Presentation</vt:lpstr>
      <vt:lpstr>URLS</vt:lpstr>
      <vt:lpstr>POrts</vt:lpstr>
      <vt:lpstr>PowerPoint Presentation</vt:lpstr>
      <vt:lpstr>PowerPoint Presentation</vt:lpstr>
      <vt:lpstr>Limits Service</vt:lpstr>
      <vt:lpstr>Why Spring Cloud ConFig Server ?</vt:lpstr>
      <vt:lpstr>What is SCCS</vt:lpstr>
      <vt:lpstr>Setting up Spring Cloud Config server </vt:lpstr>
      <vt:lpstr>PowerPoint Presentation</vt:lpstr>
      <vt:lpstr>Currency Exchange Service</vt:lpstr>
      <vt:lpstr>TO ADD JPA REPOSITORY</vt:lpstr>
      <vt:lpstr>Make Entitiy and data file</vt:lpstr>
      <vt:lpstr>H2 Console</vt:lpstr>
      <vt:lpstr>Setting up Currency Conversion service</vt:lpstr>
      <vt:lpstr>What  is  Rest Template ?</vt:lpstr>
      <vt:lpstr>Rest Template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What Is the WebClient? </vt:lpstr>
      <vt:lpstr>Dependencies </vt:lpstr>
      <vt:lpstr>Working With the WebClient </vt:lpstr>
      <vt:lpstr>Creating a WebClient Instance </vt:lpstr>
      <vt:lpstr>The last way (and the most advanced one) is building a client by using the DefaultWebClientBuilder class, which allows full customization: </vt:lpstr>
      <vt:lpstr>Preparing a Request </vt:lpstr>
      <vt:lpstr>Getting a Response </vt:lpstr>
      <vt:lpstr>Mono</vt:lpstr>
      <vt:lpstr>Flux</vt:lpstr>
      <vt:lpstr>Load Balancing</vt:lpstr>
      <vt:lpstr>Server Side Load Balancing </vt:lpstr>
      <vt:lpstr>Client Side Load Balancing</vt:lpstr>
      <vt:lpstr>Ribbon</vt:lpstr>
      <vt:lpstr>central concept in Ribbon</vt:lpstr>
      <vt:lpstr>PowerPoint Presentation</vt:lpstr>
      <vt:lpstr>PowerPoint Presentation</vt:lpstr>
      <vt:lpstr>Eureka Server</vt:lpstr>
      <vt:lpstr>PowerPoint Presentation</vt:lpstr>
      <vt:lpstr>PowerPoint Presentation</vt:lpstr>
      <vt:lpstr>Why we need api gateway</vt:lpstr>
      <vt:lpstr>PowerPoint Presentation</vt:lpstr>
      <vt:lpstr>PowerPoint Presentation</vt:lpstr>
      <vt:lpstr>Using an API gateway has the following benefits: </vt:lpstr>
      <vt:lpstr>Drawbacks</vt:lpstr>
      <vt:lpstr>What is Zuul ?</vt:lpstr>
      <vt:lpstr>Zuul Components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microservices using Spring Boot </dc:title>
  <dc:creator>pratik thakkar</dc:creator>
  <cp:lastModifiedBy>Dutta, Sanjoy (Cognizant)</cp:lastModifiedBy>
  <cp:revision>10</cp:revision>
  <dcterms:created xsi:type="dcterms:W3CDTF">2019-12-30T00:06:30Z</dcterms:created>
  <dcterms:modified xsi:type="dcterms:W3CDTF">2020-02-03T11:41:52Z</dcterms:modified>
</cp:coreProperties>
</file>